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30.bin" ContentType="image/unknown"/>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60"/>
  </p:notesMasterIdLst>
  <p:sldIdLst>
    <p:sldId id="256" r:id="rId2"/>
    <p:sldId id="3178" r:id="rId3"/>
    <p:sldId id="3160" r:id="rId4"/>
    <p:sldId id="3175" r:id="rId5"/>
    <p:sldId id="3161" r:id="rId6"/>
    <p:sldId id="3176" r:id="rId7"/>
    <p:sldId id="3177" r:id="rId8"/>
    <p:sldId id="3162" r:id="rId9"/>
    <p:sldId id="3163" r:id="rId10"/>
    <p:sldId id="3103" r:id="rId11"/>
    <p:sldId id="3154" r:id="rId12"/>
    <p:sldId id="3104" r:id="rId13"/>
    <p:sldId id="3105" r:id="rId14"/>
    <p:sldId id="3173" r:id="rId15"/>
    <p:sldId id="3165" r:id="rId16"/>
    <p:sldId id="3172" r:id="rId17"/>
    <p:sldId id="3166" r:id="rId18"/>
    <p:sldId id="3168" r:id="rId19"/>
    <p:sldId id="3169" r:id="rId20"/>
    <p:sldId id="3106" r:id="rId21"/>
    <p:sldId id="3107" r:id="rId22"/>
    <p:sldId id="3155" r:id="rId23"/>
    <p:sldId id="3156" r:id="rId24"/>
    <p:sldId id="3157" r:id="rId25"/>
    <p:sldId id="3108" r:id="rId26"/>
    <p:sldId id="3109" r:id="rId27"/>
    <p:sldId id="3110" r:id="rId28"/>
    <p:sldId id="386" r:id="rId29"/>
    <p:sldId id="387" r:id="rId30"/>
    <p:sldId id="388" r:id="rId31"/>
    <p:sldId id="389" r:id="rId32"/>
    <p:sldId id="393" r:id="rId33"/>
    <p:sldId id="390" r:id="rId34"/>
    <p:sldId id="392" r:id="rId35"/>
    <p:sldId id="391" r:id="rId36"/>
    <p:sldId id="3111" r:id="rId37"/>
    <p:sldId id="3158" r:id="rId38"/>
    <p:sldId id="3159"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 id="269" r:id="rId52"/>
    <p:sldId id="270" r:id="rId53"/>
    <p:sldId id="271" r:id="rId54"/>
    <p:sldId id="420" r:id="rId55"/>
    <p:sldId id="422" r:id="rId56"/>
    <p:sldId id="423" r:id="rId57"/>
    <p:sldId id="3139" r:id="rId58"/>
    <p:sldId id="317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kash Gupta" initials="AG" lastIdx="1" clrIdx="0">
    <p:extLst>
      <p:ext uri="{19B8F6BF-5375-455C-9EA6-DF929625EA0E}">
        <p15:presenceInfo xmlns:p15="http://schemas.microsoft.com/office/powerpoint/2012/main" userId="c5a3000711d8b1b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829A"/>
    <a:srgbClr val="B9C5C9"/>
    <a:srgbClr val="8599A1"/>
    <a:srgbClr val="303B3F"/>
    <a:srgbClr val="96A8AE"/>
    <a:srgbClr val="576A71"/>
    <a:srgbClr val="236A7C"/>
    <a:srgbClr val="73868D"/>
    <a:srgbClr val="AEBBC0"/>
    <a:srgbClr val="697E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6" autoAdjust="0"/>
    <p:restoredTop sz="94660"/>
  </p:normalViewPr>
  <p:slideViewPr>
    <p:cSldViewPr snapToGrid="0">
      <p:cViewPr varScale="1">
        <p:scale>
          <a:sx n="63" d="100"/>
          <a:sy n="63" d="100"/>
        </p:scale>
        <p:origin x="8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47ABD-4407-6F42-A0DE-BAE2BFD36A0E}" type="doc">
      <dgm:prSet loTypeId="urn:microsoft.com/office/officeart/2005/8/layout/hList1" loCatId="" qsTypeId="urn:microsoft.com/office/officeart/2005/8/quickstyle/simple1" qsCatId="simple" csTypeId="urn:microsoft.com/office/officeart/2005/8/colors/colorful5" csCatId="colorful" phldr="1"/>
      <dgm:spPr/>
      <dgm:t>
        <a:bodyPr/>
        <a:lstStyle/>
        <a:p>
          <a:endParaRPr lang="en-GB"/>
        </a:p>
      </dgm:t>
    </dgm:pt>
    <dgm:pt modelId="{4460F0E7-5440-FF46-B9EB-D74192525220}">
      <dgm:prSet phldrT="[Text]" custT="1"/>
      <dgm:spPr/>
      <dgm:t>
        <a:bodyPr/>
        <a:lstStyle/>
        <a:p>
          <a:r>
            <a:rPr lang="te-IN" sz="3200" b="1" i="0" u="none" dirty="0">
              <a:solidFill>
                <a:schemeClr val="tx1"/>
              </a:solidFill>
            </a:rPr>
            <a:t>మరియాద</a:t>
          </a:r>
          <a:endParaRPr lang="en-GB" sz="3200" b="1" dirty="0">
            <a:solidFill>
              <a:schemeClr val="tx1"/>
            </a:solidFill>
          </a:endParaRPr>
        </a:p>
      </dgm:t>
    </dgm:pt>
    <dgm:pt modelId="{7C58D672-BD16-9A47-9A8E-14874CB49972}" type="parTrans" cxnId="{C83F87A6-759B-FD40-BFC2-3A522BD8E56E}">
      <dgm:prSet/>
      <dgm:spPr/>
      <dgm:t>
        <a:bodyPr/>
        <a:lstStyle/>
        <a:p>
          <a:endParaRPr lang="en-GB"/>
        </a:p>
      </dgm:t>
    </dgm:pt>
    <dgm:pt modelId="{2DBBBCAF-C548-6640-90A1-BC0339F11D4A}" type="sibTrans" cxnId="{C83F87A6-759B-FD40-BFC2-3A522BD8E56E}">
      <dgm:prSet/>
      <dgm:spPr/>
      <dgm:t>
        <a:bodyPr/>
        <a:lstStyle/>
        <a:p>
          <a:endParaRPr lang="en-GB"/>
        </a:p>
      </dgm:t>
    </dgm:pt>
    <dgm:pt modelId="{05856258-85F1-EF40-ACF4-4AD30BB97AE7}">
      <dgm:prSet phldrT="[Text]" custT="1"/>
      <dgm:spPr/>
      <dgm:t>
        <a:bodyPr/>
        <a:lstStyle/>
        <a:p>
          <a:r>
            <a:rPr lang="te-IN" sz="2400" b="0" i="0" u="none" dirty="0"/>
            <a:t>మనల్ని మనం గౌరవించుకోవడం మరియు ఇతరులని గౌరవించడం</a:t>
          </a:r>
          <a:endParaRPr lang="en-GB" sz="2400" dirty="0"/>
        </a:p>
      </dgm:t>
    </dgm:pt>
    <dgm:pt modelId="{314CDE53-16E3-8149-9392-13B3CB16CE08}" type="parTrans" cxnId="{31770DD9-45E8-6F42-AB1E-D27C4324E814}">
      <dgm:prSet/>
      <dgm:spPr/>
      <dgm:t>
        <a:bodyPr/>
        <a:lstStyle/>
        <a:p>
          <a:endParaRPr lang="en-GB"/>
        </a:p>
      </dgm:t>
    </dgm:pt>
    <dgm:pt modelId="{F4A284B7-7AD1-E24E-BD24-6CA7B047542D}" type="sibTrans" cxnId="{31770DD9-45E8-6F42-AB1E-D27C4324E814}">
      <dgm:prSet/>
      <dgm:spPr/>
      <dgm:t>
        <a:bodyPr/>
        <a:lstStyle/>
        <a:p>
          <a:endParaRPr lang="en-GB"/>
        </a:p>
      </dgm:t>
    </dgm:pt>
    <dgm:pt modelId="{98DAF3B2-C8B5-2143-A2B2-5C9F01EEADFF}">
      <dgm:prSet phldrT="[Text]" custT="1"/>
      <dgm:spPr/>
      <dgm:t>
        <a:bodyPr/>
        <a:lstStyle/>
        <a:p>
          <a:r>
            <a:rPr lang="te-IN" sz="3200" b="1" i="0" u="none" dirty="0">
              <a:solidFill>
                <a:schemeClr val="tx1"/>
              </a:solidFill>
            </a:rPr>
            <a:t>అవగాహన</a:t>
          </a:r>
          <a:r>
            <a:rPr lang="te-IN" sz="3400" b="1" i="0" u="none" dirty="0">
              <a:solidFill>
                <a:schemeClr val="tx1"/>
              </a:solidFill>
            </a:rPr>
            <a:t> </a:t>
          </a:r>
          <a:endParaRPr lang="en-GB" sz="3400" b="1" dirty="0">
            <a:solidFill>
              <a:schemeClr val="tx1"/>
            </a:solidFill>
          </a:endParaRPr>
        </a:p>
      </dgm:t>
    </dgm:pt>
    <dgm:pt modelId="{A9DBAAD9-7279-744B-9644-A7201C320C33}" type="parTrans" cxnId="{DC08F369-4098-F34D-B3A2-EA64A2380C40}">
      <dgm:prSet/>
      <dgm:spPr/>
      <dgm:t>
        <a:bodyPr/>
        <a:lstStyle/>
        <a:p>
          <a:endParaRPr lang="en-GB"/>
        </a:p>
      </dgm:t>
    </dgm:pt>
    <dgm:pt modelId="{A3650A89-B648-C541-9273-8F2BFB6A36E5}" type="sibTrans" cxnId="{DC08F369-4098-F34D-B3A2-EA64A2380C40}">
      <dgm:prSet/>
      <dgm:spPr/>
      <dgm:t>
        <a:bodyPr/>
        <a:lstStyle/>
        <a:p>
          <a:endParaRPr lang="en-GB"/>
        </a:p>
      </dgm:t>
    </dgm:pt>
    <dgm:pt modelId="{379BE6DF-2999-D747-B164-B3A37AE513E5}">
      <dgm:prSet phldrT="[Text]" custT="1"/>
      <dgm:spPr/>
      <dgm:t>
        <a:bodyPr/>
        <a:lstStyle/>
        <a:p>
          <a:r>
            <a:rPr lang="te-IN" sz="2400" b="0" i="0" u="none" dirty="0"/>
            <a:t>మనం నేర్చుకుంటూ వేరే వాళ్లకు కూడా తెలియచెప్పటం</a:t>
          </a:r>
          <a:endParaRPr lang="en-GB" sz="2400" dirty="0"/>
        </a:p>
      </dgm:t>
    </dgm:pt>
    <dgm:pt modelId="{FDF32875-C499-874B-A996-671E3EEC5CE8}" type="parTrans" cxnId="{68A8C9F2-BC34-D549-A9B5-D8D3664BDD9D}">
      <dgm:prSet/>
      <dgm:spPr/>
      <dgm:t>
        <a:bodyPr/>
        <a:lstStyle/>
        <a:p>
          <a:endParaRPr lang="en-GB"/>
        </a:p>
      </dgm:t>
    </dgm:pt>
    <dgm:pt modelId="{E64521E1-6F2B-8846-987B-38D90677F27C}" type="sibTrans" cxnId="{68A8C9F2-BC34-D549-A9B5-D8D3664BDD9D}">
      <dgm:prSet/>
      <dgm:spPr/>
      <dgm:t>
        <a:bodyPr/>
        <a:lstStyle/>
        <a:p>
          <a:endParaRPr lang="en-GB"/>
        </a:p>
      </dgm:t>
    </dgm:pt>
    <dgm:pt modelId="{5806CAA6-67A5-9044-8D0D-5A3BD72824AD}">
      <dgm:prSet phldrT="[Text]" custT="1"/>
      <dgm:spPr/>
      <dgm:t>
        <a:bodyPr/>
        <a:lstStyle/>
        <a:p>
          <a:r>
            <a:rPr lang="te-IN" sz="2800" b="1" i="0" u="none" dirty="0">
              <a:solidFill>
                <a:schemeClr val="tx1"/>
              </a:solidFill>
            </a:rPr>
            <a:t>రక్షణ</a:t>
          </a:r>
          <a:r>
            <a:rPr lang="en-US" sz="2800" b="1" i="0" u="none" dirty="0">
              <a:solidFill>
                <a:schemeClr val="tx1"/>
              </a:solidFill>
            </a:rPr>
            <a:t> </a:t>
          </a:r>
          <a:r>
            <a:rPr lang="te-IN" sz="2800" b="1" i="0" u="none" dirty="0">
              <a:solidFill>
                <a:schemeClr val="tx1"/>
              </a:solidFill>
            </a:rPr>
            <a:t>కల్పించడం</a:t>
          </a:r>
          <a:endParaRPr lang="en-GB" sz="2800" b="1" dirty="0">
            <a:solidFill>
              <a:schemeClr val="tx1"/>
            </a:solidFill>
          </a:endParaRPr>
        </a:p>
      </dgm:t>
    </dgm:pt>
    <dgm:pt modelId="{B7D7C0E3-CDB7-9648-94DA-FE47BA3D8C78}" type="parTrans" cxnId="{451D30D5-07AF-C94D-B787-12E714F0FAE4}">
      <dgm:prSet/>
      <dgm:spPr/>
      <dgm:t>
        <a:bodyPr/>
        <a:lstStyle/>
        <a:p>
          <a:endParaRPr lang="en-GB"/>
        </a:p>
      </dgm:t>
    </dgm:pt>
    <dgm:pt modelId="{A7E85227-40F3-564C-AAC4-0701827293D5}" type="sibTrans" cxnId="{451D30D5-07AF-C94D-B787-12E714F0FAE4}">
      <dgm:prSet/>
      <dgm:spPr/>
      <dgm:t>
        <a:bodyPr/>
        <a:lstStyle/>
        <a:p>
          <a:endParaRPr lang="en-GB"/>
        </a:p>
      </dgm:t>
    </dgm:pt>
    <dgm:pt modelId="{DF903C18-F41B-BC41-B2CC-08A135B83DF8}">
      <dgm:prSet phldrT="[Text]" custT="1"/>
      <dgm:spPr/>
      <dgm:t>
        <a:bodyPr/>
        <a:lstStyle/>
        <a:p>
          <a:r>
            <a:rPr lang="te-IN" sz="2400" b="0" i="0" u="none" dirty="0"/>
            <a:t>మనల్ని, మరొకరిని రక్షించుకోవడం</a:t>
          </a:r>
          <a:endParaRPr lang="en-GB" sz="2400" dirty="0"/>
        </a:p>
      </dgm:t>
    </dgm:pt>
    <dgm:pt modelId="{2F6DAC26-280A-9546-B533-0E95DD87756C}" type="parTrans" cxnId="{259D3835-27F3-234E-8350-C53215C641EB}">
      <dgm:prSet/>
      <dgm:spPr/>
      <dgm:t>
        <a:bodyPr/>
        <a:lstStyle/>
        <a:p>
          <a:endParaRPr lang="en-GB"/>
        </a:p>
      </dgm:t>
    </dgm:pt>
    <dgm:pt modelId="{B5906F50-5E88-5D44-B722-E3E0E26127FB}" type="sibTrans" cxnId="{259D3835-27F3-234E-8350-C53215C641EB}">
      <dgm:prSet/>
      <dgm:spPr/>
      <dgm:t>
        <a:bodyPr/>
        <a:lstStyle/>
        <a:p>
          <a:endParaRPr lang="en-GB"/>
        </a:p>
      </dgm:t>
    </dgm:pt>
    <dgm:pt modelId="{F454C760-AB24-324F-AB2F-EBD8C8F0D7B5}" type="pres">
      <dgm:prSet presAssocID="{D3047ABD-4407-6F42-A0DE-BAE2BFD36A0E}" presName="Name0" presStyleCnt="0">
        <dgm:presLayoutVars>
          <dgm:dir/>
          <dgm:animLvl val="lvl"/>
          <dgm:resizeHandles val="exact"/>
        </dgm:presLayoutVars>
      </dgm:prSet>
      <dgm:spPr/>
    </dgm:pt>
    <dgm:pt modelId="{A9E236A6-7016-0A4F-B94B-6461BD1CF95F}" type="pres">
      <dgm:prSet presAssocID="{4460F0E7-5440-FF46-B9EB-D74192525220}" presName="composite" presStyleCnt="0"/>
      <dgm:spPr/>
    </dgm:pt>
    <dgm:pt modelId="{0743CA6C-48E1-F44D-95D9-DE3559DA7321}" type="pres">
      <dgm:prSet presAssocID="{4460F0E7-5440-FF46-B9EB-D74192525220}" presName="parTx" presStyleLbl="alignNode1" presStyleIdx="0" presStyleCnt="3">
        <dgm:presLayoutVars>
          <dgm:chMax val="0"/>
          <dgm:chPref val="0"/>
          <dgm:bulletEnabled val="1"/>
        </dgm:presLayoutVars>
      </dgm:prSet>
      <dgm:spPr/>
    </dgm:pt>
    <dgm:pt modelId="{40C6E082-D33F-2440-BED4-E4FE3E457229}" type="pres">
      <dgm:prSet presAssocID="{4460F0E7-5440-FF46-B9EB-D74192525220}" presName="desTx" presStyleLbl="alignAccFollowNode1" presStyleIdx="0" presStyleCnt="3">
        <dgm:presLayoutVars>
          <dgm:bulletEnabled val="1"/>
        </dgm:presLayoutVars>
      </dgm:prSet>
      <dgm:spPr/>
    </dgm:pt>
    <dgm:pt modelId="{20349C3D-C5DD-024F-B9DE-F136C96DC3D0}" type="pres">
      <dgm:prSet presAssocID="{2DBBBCAF-C548-6640-90A1-BC0339F11D4A}" presName="space" presStyleCnt="0"/>
      <dgm:spPr/>
    </dgm:pt>
    <dgm:pt modelId="{35DAF662-D5B5-FE48-82DF-78A60062BA15}" type="pres">
      <dgm:prSet presAssocID="{98DAF3B2-C8B5-2143-A2B2-5C9F01EEADFF}" presName="composite" presStyleCnt="0"/>
      <dgm:spPr/>
    </dgm:pt>
    <dgm:pt modelId="{B2C00042-888C-D446-809F-120F419FEDF8}" type="pres">
      <dgm:prSet presAssocID="{98DAF3B2-C8B5-2143-A2B2-5C9F01EEADFF}" presName="parTx" presStyleLbl="alignNode1" presStyleIdx="1" presStyleCnt="3">
        <dgm:presLayoutVars>
          <dgm:chMax val="0"/>
          <dgm:chPref val="0"/>
          <dgm:bulletEnabled val="1"/>
        </dgm:presLayoutVars>
      </dgm:prSet>
      <dgm:spPr/>
    </dgm:pt>
    <dgm:pt modelId="{B59E10D5-4DC3-7C4A-9B95-B1CC060A806E}" type="pres">
      <dgm:prSet presAssocID="{98DAF3B2-C8B5-2143-A2B2-5C9F01EEADFF}" presName="desTx" presStyleLbl="alignAccFollowNode1" presStyleIdx="1" presStyleCnt="3">
        <dgm:presLayoutVars>
          <dgm:bulletEnabled val="1"/>
        </dgm:presLayoutVars>
      </dgm:prSet>
      <dgm:spPr/>
    </dgm:pt>
    <dgm:pt modelId="{08627015-F099-BA4A-8342-D25BAA32BB3B}" type="pres">
      <dgm:prSet presAssocID="{A3650A89-B648-C541-9273-8F2BFB6A36E5}" presName="space" presStyleCnt="0"/>
      <dgm:spPr/>
    </dgm:pt>
    <dgm:pt modelId="{3F75A751-B54B-BC4E-AB1C-563F5A3FADA7}" type="pres">
      <dgm:prSet presAssocID="{5806CAA6-67A5-9044-8D0D-5A3BD72824AD}" presName="composite" presStyleCnt="0"/>
      <dgm:spPr/>
    </dgm:pt>
    <dgm:pt modelId="{FCC4AC63-7567-FD46-AE14-3DE9CBDD186D}" type="pres">
      <dgm:prSet presAssocID="{5806CAA6-67A5-9044-8D0D-5A3BD72824AD}" presName="parTx" presStyleLbl="alignNode1" presStyleIdx="2" presStyleCnt="3">
        <dgm:presLayoutVars>
          <dgm:chMax val="0"/>
          <dgm:chPref val="0"/>
          <dgm:bulletEnabled val="1"/>
        </dgm:presLayoutVars>
      </dgm:prSet>
      <dgm:spPr/>
    </dgm:pt>
    <dgm:pt modelId="{C05D05F8-4C32-9349-BC53-17B42B5C0399}" type="pres">
      <dgm:prSet presAssocID="{5806CAA6-67A5-9044-8D0D-5A3BD72824AD}" presName="desTx" presStyleLbl="alignAccFollowNode1" presStyleIdx="2" presStyleCnt="3">
        <dgm:presLayoutVars>
          <dgm:bulletEnabled val="1"/>
        </dgm:presLayoutVars>
      </dgm:prSet>
      <dgm:spPr/>
    </dgm:pt>
  </dgm:ptLst>
  <dgm:cxnLst>
    <dgm:cxn modelId="{40B3A319-02E9-154C-80EC-2B17508186D5}" type="presOf" srcId="{DF903C18-F41B-BC41-B2CC-08A135B83DF8}" destId="{C05D05F8-4C32-9349-BC53-17B42B5C0399}" srcOrd="0" destOrd="0" presId="urn:microsoft.com/office/officeart/2005/8/layout/hList1"/>
    <dgm:cxn modelId="{0168B319-ACEE-7B46-85BB-9759B6675125}" type="presOf" srcId="{05856258-85F1-EF40-ACF4-4AD30BB97AE7}" destId="{40C6E082-D33F-2440-BED4-E4FE3E457229}" srcOrd="0" destOrd="0" presId="urn:microsoft.com/office/officeart/2005/8/layout/hList1"/>
    <dgm:cxn modelId="{259D3835-27F3-234E-8350-C53215C641EB}" srcId="{5806CAA6-67A5-9044-8D0D-5A3BD72824AD}" destId="{DF903C18-F41B-BC41-B2CC-08A135B83DF8}" srcOrd="0" destOrd="0" parTransId="{2F6DAC26-280A-9546-B533-0E95DD87756C}" sibTransId="{B5906F50-5E88-5D44-B722-E3E0E26127FB}"/>
    <dgm:cxn modelId="{AA4DC742-DE48-C54D-80AF-47AC5049A53B}" type="presOf" srcId="{379BE6DF-2999-D747-B164-B3A37AE513E5}" destId="{B59E10D5-4DC3-7C4A-9B95-B1CC060A806E}" srcOrd="0" destOrd="0" presId="urn:microsoft.com/office/officeart/2005/8/layout/hList1"/>
    <dgm:cxn modelId="{B76EFF65-9FCB-534E-BB07-5397F360E517}" type="presOf" srcId="{4460F0E7-5440-FF46-B9EB-D74192525220}" destId="{0743CA6C-48E1-F44D-95D9-DE3559DA7321}" srcOrd="0" destOrd="0" presId="urn:microsoft.com/office/officeart/2005/8/layout/hList1"/>
    <dgm:cxn modelId="{DC08F369-4098-F34D-B3A2-EA64A2380C40}" srcId="{D3047ABD-4407-6F42-A0DE-BAE2BFD36A0E}" destId="{98DAF3B2-C8B5-2143-A2B2-5C9F01EEADFF}" srcOrd="1" destOrd="0" parTransId="{A9DBAAD9-7279-744B-9644-A7201C320C33}" sibTransId="{A3650A89-B648-C541-9273-8F2BFB6A36E5}"/>
    <dgm:cxn modelId="{5CBF006F-78E3-C441-A99F-323DE302500C}" type="presOf" srcId="{D3047ABD-4407-6F42-A0DE-BAE2BFD36A0E}" destId="{F454C760-AB24-324F-AB2F-EBD8C8F0D7B5}" srcOrd="0" destOrd="0" presId="urn:microsoft.com/office/officeart/2005/8/layout/hList1"/>
    <dgm:cxn modelId="{3EECA391-40B0-D741-9741-B9868EC175C9}" type="presOf" srcId="{5806CAA6-67A5-9044-8D0D-5A3BD72824AD}" destId="{FCC4AC63-7567-FD46-AE14-3DE9CBDD186D}" srcOrd="0" destOrd="0" presId="urn:microsoft.com/office/officeart/2005/8/layout/hList1"/>
    <dgm:cxn modelId="{C83F87A6-759B-FD40-BFC2-3A522BD8E56E}" srcId="{D3047ABD-4407-6F42-A0DE-BAE2BFD36A0E}" destId="{4460F0E7-5440-FF46-B9EB-D74192525220}" srcOrd="0" destOrd="0" parTransId="{7C58D672-BD16-9A47-9A8E-14874CB49972}" sibTransId="{2DBBBCAF-C548-6640-90A1-BC0339F11D4A}"/>
    <dgm:cxn modelId="{451D30D5-07AF-C94D-B787-12E714F0FAE4}" srcId="{D3047ABD-4407-6F42-A0DE-BAE2BFD36A0E}" destId="{5806CAA6-67A5-9044-8D0D-5A3BD72824AD}" srcOrd="2" destOrd="0" parTransId="{B7D7C0E3-CDB7-9648-94DA-FE47BA3D8C78}" sibTransId="{A7E85227-40F3-564C-AAC4-0701827293D5}"/>
    <dgm:cxn modelId="{31770DD9-45E8-6F42-AB1E-D27C4324E814}" srcId="{4460F0E7-5440-FF46-B9EB-D74192525220}" destId="{05856258-85F1-EF40-ACF4-4AD30BB97AE7}" srcOrd="0" destOrd="0" parTransId="{314CDE53-16E3-8149-9392-13B3CB16CE08}" sibTransId="{F4A284B7-7AD1-E24E-BD24-6CA7B047542D}"/>
    <dgm:cxn modelId="{A9730ADA-FEB4-8148-9111-E383D1AC6526}" type="presOf" srcId="{98DAF3B2-C8B5-2143-A2B2-5C9F01EEADFF}" destId="{B2C00042-888C-D446-809F-120F419FEDF8}" srcOrd="0" destOrd="0" presId="urn:microsoft.com/office/officeart/2005/8/layout/hList1"/>
    <dgm:cxn modelId="{68A8C9F2-BC34-D549-A9B5-D8D3664BDD9D}" srcId="{98DAF3B2-C8B5-2143-A2B2-5C9F01EEADFF}" destId="{379BE6DF-2999-D747-B164-B3A37AE513E5}" srcOrd="0" destOrd="0" parTransId="{FDF32875-C499-874B-A996-671E3EEC5CE8}" sibTransId="{E64521E1-6F2B-8846-987B-38D90677F27C}"/>
    <dgm:cxn modelId="{88C01011-6940-844E-AC84-A04B77C67BC0}" type="presParOf" srcId="{F454C760-AB24-324F-AB2F-EBD8C8F0D7B5}" destId="{A9E236A6-7016-0A4F-B94B-6461BD1CF95F}" srcOrd="0" destOrd="0" presId="urn:microsoft.com/office/officeart/2005/8/layout/hList1"/>
    <dgm:cxn modelId="{DEDB80F5-6FC1-0042-BB1D-05A88C18AF4D}" type="presParOf" srcId="{A9E236A6-7016-0A4F-B94B-6461BD1CF95F}" destId="{0743CA6C-48E1-F44D-95D9-DE3559DA7321}" srcOrd="0" destOrd="0" presId="urn:microsoft.com/office/officeart/2005/8/layout/hList1"/>
    <dgm:cxn modelId="{DFBED72F-6AAB-E946-BBD0-7AA21BF63E2E}" type="presParOf" srcId="{A9E236A6-7016-0A4F-B94B-6461BD1CF95F}" destId="{40C6E082-D33F-2440-BED4-E4FE3E457229}" srcOrd="1" destOrd="0" presId="urn:microsoft.com/office/officeart/2005/8/layout/hList1"/>
    <dgm:cxn modelId="{4FCBCE66-532F-E24A-8F77-DBBBB33786BD}" type="presParOf" srcId="{F454C760-AB24-324F-AB2F-EBD8C8F0D7B5}" destId="{20349C3D-C5DD-024F-B9DE-F136C96DC3D0}" srcOrd="1" destOrd="0" presId="urn:microsoft.com/office/officeart/2005/8/layout/hList1"/>
    <dgm:cxn modelId="{A656FFD6-CC7F-3845-A681-B6A53E90F9D2}" type="presParOf" srcId="{F454C760-AB24-324F-AB2F-EBD8C8F0D7B5}" destId="{35DAF662-D5B5-FE48-82DF-78A60062BA15}" srcOrd="2" destOrd="0" presId="urn:microsoft.com/office/officeart/2005/8/layout/hList1"/>
    <dgm:cxn modelId="{349DCF58-DF5E-0C47-837E-79A523A9A901}" type="presParOf" srcId="{35DAF662-D5B5-FE48-82DF-78A60062BA15}" destId="{B2C00042-888C-D446-809F-120F419FEDF8}" srcOrd="0" destOrd="0" presId="urn:microsoft.com/office/officeart/2005/8/layout/hList1"/>
    <dgm:cxn modelId="{77E28BAE-E158-6347-9B18-E7A8ADB16176}" type="presParOf" srcId="{35DAF662-D5B5-FE48-82DF-78A60062BA15}" destId="{B59E10D5-4DC3-7C4A-9B95-B1CC060A806E}" srcOrd="1" destOrd="0" presId="urn:microsoft.com/office/officeart/2005/8/layout/hList1"/>
    <dgm:cxn modelId="{C92FE218-C66F-1E4A-9A5D-69F6EB22291E}" type="presParOf" srcId="{F454C760-AB24-324F-AB2F-EBD8C8F0D7B5}" destId="{08627015-F099-BA4A-8342-D25BAA32BB3B}" srcOrd="3" destOrd="0" presId="urn:microsoft.com/office/officeart/2005/8/layout/hList1"/>
    <dgm:cxn modelId="{5B094E2D-548D-FD43-BC90-A125BD82365D}" type="presParOf" srcId="{F454C760-AB24-324F-AB2F-EBD8C8F0D7B5}" destId="{3F75A751-B54B-BC4E-AB1C-563F5A3FADA7}" srcOrd="4" destOrd="0" presId="urn:microsoft.com/office/officeart/2005/8/layout/hList1"/>
    <dgm:cxn modelId="{4A222C70-AFCF-3C44-B567-6726E985EE77}" type="presParOf" srcId="{3F75A751-B54B-BC4E-AB1C-563F5A3FADA7}" destId="{FCC4AC63-7567-FD46-AE14-3DE9CBDD186D}" srcOrd="0" destOrd="0" presId="urn:microsoft.com/office/officeart/2005/8/layout/hList1"/>
    <dgm:cxn modelId="{E6D6C212-5AAF-D24A-BC9E-5C49823C28F5}" type="presParOf" srcId="{3F75A751-B54B-BC4E-AB1C-563F5A3FADA7}" destId="{C05D05F8-4C32-9349-BC53-17B42B5C039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3CA6C-48E1-F44D-95D9-DE3559DA7321}">
      <dsp:nvSpPr>
        <dsp:cNvPr id="0" name=""/>
        <dsp:cNvSpPr/>
      </dsp:nvSpPr>
      <dsp:spPr>
        <a:xfrm>
          <a:off x="2698" y="266266"/>
          <a:ext cx="2630798" cy="105231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te-IN" sz="3200" b="1" i="0" u="none" kern="1200" dirty="0">
              <a:solidFill>
                <a:schemeClr val="tx1"/>
              </a:solidFill>
            </a:rPr>
            <a:t>మరియాద</a:t>
          </a:r>
          <a:endParaRPr lang="en-GB" sz="3200" b="1" kern="1200" dirty="0">
            <a:solidFill>
              <a:schemeClr val="tx1"/>
            </a:solidFill>
          </a:endParaRPr>
        </a:p>
      </dsp:txBody>
      <dsp:txXfrm>
        <a:off x="2698" y="266266"/>
        <a:ext cx="2630798" cy="1052319"/>
      </dsp:txXfrm>
    </dsp:sp>
    <dsp:sp modelId="{40C6E082-D33F-2440-BED4-E4FE3E457229}">
      <dsp:nvSpPr>
        <dsp:cNvPr id="0" name=""/>
        <dsp:cNvSpPr/>
      </dsp:nvSpPr>
      <dsp:spPr>
        <a:xfrm>
          <a:off x="2698" y="1318586"/>
          <a:ext cx="2630798"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te-IN" sz="2400" b="0" i="0" u="none" kern="1200" dirty="0"/>
            <a:t>మనల్ని మనం గౌరవించుకోవడం మరియు ఇతరులని గౌరవించడం</a:t>
          </a:r>
          <a:endParaRPr lang="en-GB" sz="2400" kern="1200" dirty="0"/>
        </a:p>
      </dsp:txBody>
      <dsp:txXfrm>
        <a:off x="2698" y="1318586"/>
        <a:ext cx="2630798" cy="2854800"/>
      </dsp:txXfrm>
    </dsp:sp>
    <dsp:sp modelId="{B2C00042-888C-D446-809F-120F419FEDF8}">
      <dsp:nvSpPr>
        <dsp:cNvPr id="0" name=""/>
        <dsp:cNvSpPr/>
      </dsp:nvSpPr>
      <dsp:spPr>
        <a:xfrm>
          <a:off x="3001807" y="266266"/>
          <a:ext cx="2630798" cy="1052319"/>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130048" rIns="227584" bIns="130048" numCol="1" spcCol="1270" anchor="ctr" anchorCtr="0">
          <a:noAutofit/>
        </a:bodyPr>
        <a:lstStyle/>
        <a:p>
          <a:pPr marL="0" lvl="0" indent="0" algn="ctr" defTabSz="1422400">
            <a:lnSpc>
              <a:spcPct val="90000"/>
            </a:lnSpc>
            <a:spcBef>
              <a:spcPct val="0"/>
            </a:spcBef>
            <a:spcAft>
              <a:spcPct val="35000"/>
            </a:spcAft>
            <a:buNone/>
          </a:pPr>
          <a:r>
            <a:rPr lang="te-IN" sz="3200" b="1" i="0" u="none" kern="1200" dirty="0">
              <a:solidFill>
                <a:schemeClr val="tx1"/>
              </a:solidFill>
            </a:rPr>
            <a:t>అవగాహన</a:t>
          </a:r>
          <a:r>
            <a:rPr lang="te-IN" sz="3400" b="1" i="0" u="none" kern="1200" dirty="0">
              <a:solidFill>
                <a:schemeClr val="tx1"/>
              </a:solidFill>
            </a:rPr>
            <a:t> </a:t>
          </a:r>
          <a:endParaRPr lang="en-GB" sz="3400" b="1" kern="1200" dirty="0">
            <a:solidFill>
              <a:schemeClr val="tx1"/>
            </a:solidFill>
          </a:endParaRPr>
        </a:p>
      </dsp:txBody>
      <dsp:txXfrm>
        <a:off x="3001807" y="266266"/>
        <a:ext cx="2630798" cy="1052319"/>
      </dsp:txXfrm>
    </dsp:sp>
    <dsp:sp modelId="{B59E10D5-4DC3-7C4A-9B95-B1CC060A806E}">
      <dsp:nvSpPr>
        <dsp:cNvPr id="0" name=""/>
        <dsp:cNvSpPr/>
      </dsp:nvSpPr>
      <dsp:spPr>
        <a:xfrm>
          <a:off x="3001807" y="1318586"/>
          <a:ext cx="2630798" cy="2854800"/>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te-IN" sz="2400" b="0" i="0" u="none" kern="1200" dirty="0"/>
            <a:t>మనం నేర్చుకుంటూ వేరే వాళ్లకు కూడా తెలియచెప్పటం</a:t>
          </a:r>
          <a:endParaRPr lang="en-GB" sz="2400" kern="1200" dirty="0"/>
        </a:p>
      </dsp:txBody>
      <dsp:txXfrm>
        <a:off x="3001807" y="1318586"/>
        <a:ext cx="2630798" cy="2854800"/>
      </dsp:txXfrm>
    </dsp:sp>
    <dsp:sp modelId="{FCC4AC63-7567-FD46-AE14-3DE9CBDD186D}">
      <dsp:nvSpPr>
        <dsp:cNvPr id="0" name=""/>
        <dsp:cNvSpPr/>
      </dsp:nvSpPr>
      <dsp:spPr>
        <a:xfrm>
          <a:off x="6000917" y="266266"/>
          <a:ext cx="2630798" cy="1052319"/>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te-IN" sz="2800" b="1" i="0" u="none" kern="1200" dirty="0">
              <a:solidFill>
                <a:schemeClr val="tx1"/>
              </a:solidFill>
            </a:rPr>
            <a:t>రక్షణ</a:t>
          </a:r>
          <a:r>
            <a:rPr lang="en-US" sz="2800" b="1" i="0" u="none" kern="1200" dirty="0">
              <a:solidFill>
                <a:schemeClr val="tx1"/>
              </a:solidFill>
            </a:rPr>
            <a:t> </a:t>
          </a:r>
          <a:r>
            <a:rPr lang="te-IN" sz="2800" b="1" i="0" u="none" kern="1200" dirty="0">
              <a:solidFill>
                <a:schemeClr val="tx1"/>
              </a:solidFill>
            </a:rPr>
            <a:t>కల్పించడం</a:t>
          </a:r>
          <a:endParaRPr lang="en-GB" sz="2800" b="1" kern="1200" dirty="0">
            <a:solidFill>
              <a:schemeClr val="tx1"/>
            </a:solidFill>
          </a:endParaRPr>
        </a:p>
      </dsp:txBody>
      <dsp:txXfrm>
        <a:off x="6000917" y="266266"/>
        <a:ext cx="2630798" cy="1052319"/>
      </dsp:txXfrm>
    </dsp:sp>
    <dsp:sp modelId="{C05D05F8-4C32-9349-BC53-17B42B5C0399}">
      <dsp:nvSpPr>
        <dsp:cNvPr id="0" name=""/>
        <dsp:cNvSpPr/>
      </dsp:nvSpPr>
      <dsp:spPr>
        <a:xfrm>
          <a:off x="6000917" y="1318586"/>
          <a:ext cx="2630798" cy="285480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te-IN" sz="2400" b="0" i="0" u="none" kern="1200" dirty="0"/>
            <a:t>మనల్ని, మరొకరిని రక్షించుకోవడం</a:t>
          </a:r>
          <a:endParaRPr lang="en-GB" sz="2400" kern="1200" dirty="0"/>
        </a:p>
      </dsp:txBody>
      <dsp:txXfrm>
        <a:off x="6000917" y="1318586"/>
        <a:ext cx="2630798"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968D2-6275-B049-A1C2-BF5E0AC1F667}"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A54CA-7727-7D4F-A186-A52D8F3EFC93}" type="slidenum">
              <a:rPr lang="en-US" smtClean="0"/>
              <a:t>‹#›</a:t>
            </a:fld>
            <a:endParaRPr lang="en-US"/>
          </a:p>
        </p:txBody>
      </p:sp>
    </p:spTree>
    <p:extLst>
      <p:ext uri="{BB962C8B-B14F-4D97-AF65-F5344CB8AC3E}">
        <p14:creationId xmlns:p14="http://schemas.microsoft.com/office/powerpoint/2010/main" val="3119568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a:t>
            </a:fld>
            <a:endParaRPr lang="en-US"/>
          </a:p>
        </p:txBody>
      </p:sp>
    </p:spTree>
    <p:extLst>
      <p:ext uri="{BB962C8B-B14F-4D97-AF65-F5344CB8AC3E}">
        <p14:creationId xmlns:p14="http://schemas.microsoft.com/office/powerpoint/2010/main" val="3704140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She is being </a:t>
            </a:r>
            <a:r>
              <a:rPr lang="en-US" dirty="0" err="1"/>
              <a:t>harrsed</a:t>
            </a:r>
            <a:r>
              <a:rPr lang="en-US" dirty="0"/>
              <a:t> on the Instagram- lost confidence and cannot focus on health, studies so on….</a:t>
            </a:r>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15</a:t>
            </a:fld>
            <a:endParaRPr lang="en-US"/>
          </a:p>
        </p:txBody>
      </p:sp>
    </p:spTree>
    <p:extLst>
      <p:ext uri="{BB962C8B-B14F-4D97-AF65-F5344CB8AC3E}">
        <p14:creationId xmlns:p14="http://schemas.microsoft.com/office/powerpoint/2010/main" val="1537900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Don't trust strangers on platform – Reality can be different</a:t>
            </a:r>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16</a:t>
            </a:fld>
            <a:endParaRPr lang="en-US"/>
          </a:p>
        </p:txBody>
      </p:sp>
    </p:spTree>
    <p:extLst>
      <p:ext uri="{BB962C8B-B14F-4D97-AF65-F5344CB8AC3E}">
        <p14:creationId xmlns:p14="http://schemas.microsoft.com/office/powerpoint/2010/main" val="1755421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Cannot get into any job as his past ~ online tone is a blocker (daunting him)</a:t>
            </a:r>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17</a:t>
            </a:fld>
            <a:endParaRPr lang="en-US"/>
          </a:p>
        </p:txBody>
      </p:sp>
    </p:spTree>
    <p:extLst>
      <p:ext uri="{BB962C8B-B14F-4D97-AF65-F5344CB8AC3E}">
        <p14:creationId xmlns:p14="http://schemas.microsoft.com/office/powerpoint/2010/main" val="3467307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Money is also in digital form- be careful don’t share your passwords </a:t>
            </a:r>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18</a:t>
            </a:fld>
            <a:endParaRPr lang="en-US"/>
          </a:p>
        </p:txBody>
      </p:sp>
    </p:spTree>
    <p:extLst>
      <p:ext uri="{BB962C8B-B14F-4D97-AF65-F5344CB8AC3E}">
        <p14:creationId xmlns:p14="http://schemas.microsoft.com/office/powerpoint/2010/main" val="2768629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many big and small companies are getting hacked every day </a:t>
            </a:r>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19</a:t>
            </a:fld>
            <a:endParaRPr lang="en-US"/>
          </a:p>
        </p:txBody>
      </p:sp>
    </p:spTree>
    <p:extLst>
      <p:ext uri="{BB962C8B-B14F-4D97-AF65-F5344CB8AC3E}">
        <p14:creationId xmlns:p14="http://schemas.microsoft.com/office/powerpoint/2010/main" val="30987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20</a:t>
            </a:fld>
            <a:endParaRPr lang="en-US"/>
          </a:p>
        </p:txBody>
      </p:sp>
    </p:spTree>
    <p:extLst>
      <p:ext uri="{BB962C8B-B14F-4D97-AF65-F5344CB8AC3E}">
        <p14:creationId xmlns:p14="http://schemas.microsoft.com/office/powerpoint/2010/main" val="2505442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21</a:t>
            </a:fld>
            <a:endParaRPr lang="en-US"/>
          </a:p>
        </p:txBody>
      </p:sp>
    </p:spTree>
    <p:extLst>
      <p:ext uri="{BB962C8B-B14F-4D97-AF65-F5344CB8AC3E}">
        <p14:creationId xmlns:p14="http://schemas.microsoft.com/office/powerpoint/2010/main" val="232460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22</a:t>
            </a:fld>
            <a:endParaRPr lang="en-US"/>
          </a:p>
        </p:txBody>
      </p:sp>
    </p:spTree>
    <p:extLst>
      <p:ext uri="{BB962C8B-B14F-4D97-AF65-F5344CB8AC3E}">
        <p14:creationId xmlns:p14="http://schemas.microsoft.com/office/powerpoint/2010/main" val="3661249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23</a:t>
            </a:fld>
            <a:endParaRPr lang="en-US"/>
          </a:p>
        </p:txBody>
      </p:sp>
    </p:spTree>
    <p:extLst>
      <p:ext uri="{BB962C8B-B14F-4D97-AF65-F5344CB8AC3E}">
        <p14:creationId xmlns:p14="http://schemas.microsoft.com/office/powerpoint/2010/main" val="1482543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24</a:t>
            </a:fld>
            <a:endParaRPr lang="en-US"/>
          </a:p>
        </p:txBody>
      </p:sp>
    </p:spTree>
    <p:extLst>
      <p:ext uri="{BB962C8B-B14F-4D97-AF65-F5344CB8AC3E}">
        <p14:creationId xmlns:p14="http://schemas.microsoft.com/office/powerpoint/2010/main" val="21886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CA54CA-7727-7D4F-A186-A52D8F3EFC93}" type="slidenum">
              <a:rPr lang="en-US" smtClean="0"/>
              <a:t>3</a:t>
            </a:fld>
            <a:endParaRPr lang="en-US"/>
          </a:p>
        </p:txBody>
      </p:sp>
    </p:spTree>
    <p:extLst>
      <p:ext uri="{BB962C8B-B14F-4D97-AF65-F5344CB8AC3E}">
        <p14:creationId xmlns:p14="http://schemas.microsoft.com/office/powerpoint/2010/main" val="2278868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25</a:t>
            </a:fld>
            <a:endParaRPr lang="en-US"/>
          </a:p>
        </p:txBody>
      </p:sp>
    </p:spTree>
    <p:extLst>
      <p:ext uri="{BB962C8B-B14F-4D97-AF65-F5344CB8AC3E}">
        <p14:creationId xmlns:p14="http://schemas.microsoft.com/office/powerpoint/2010/main" val="233811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26</a:t>
            </a:fld>
            <a:endParaRPr lang="en-US"/>
          </a:p>
        </p:txBody>
      </p:sp>
    </p:spTree>
    <p:extLst>
      <p:ext uri="{BB962C8B-B14F-4D97-AF65-F5344CB8AC3E}">
        <p14:creationId xmlns:p14="http://schemas.microsoft.com/office/powerpoint/2010/main" val="1810692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27</a:t>
            </a:fld>
            <a:endParaRPr lang="en-US"/>
          </a:p>
        </p:txBody>
      </p:sp>
    </p:spTree>
    <p:extLst>
      <p:ext uri="{BB962C8B-B14F-4D97-AF65-F5344CB8AC3E}">
        <p14:creationId xmlns:p14="http://schemas.microsoft.com/office/powerpoint/2010/main" val="4142723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36</a:t>
            </a:fld>
            <a:endParaRPr lang="en-US"/>
          </a:p>
        </p:txBody>
      </p:sp>
    </p:spTree>
    <p:extLst>
      <p:ext uri="{BB962C8B-B14F-4D97-AF65-F5344CB8AC3E}">
        <p14:creationId xmlns:p14="http://schemas.microsoft.com/office/powerpoint/2010/main" val="4212841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ECA54CA-7727-7D4F-A186-A52D8F3EFC93}" type="slidenum">
              <a:rPr lang="en-US" smtClean="0"/>
              <a:t>44</a:t>
            </a:fld>
            <a:endParaRPr lang="en-US"/>
          </a:p>
        </p:txBody>
      </p:sp>
    </p:spTree>
    <p:extLst>
      <p:ext uri="{BB962C8B-B14F-4D97-AF65-F5344CB8AC3E}">
        <p14:creationId xmlns:p14="http://schemas.microsoft.com/office/powerpoint/2010/main" val="1240964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771555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12723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57</a:t>
            </a:fld>
            <a:endParaRPr lang="en-US"/>
          </a:p>
        </p:txBody>
      </p:sp>
    </p:spTree>
    <p:extLst>
      <p:ext uri="{BB962C8B-B14F-4D97-AF65-F5344CB8AC3E}">
        <p14:creationId xmlns:p14="http://schemas.microsoft.com/office/powerpoint/2010/main" val="138131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B9D45E-C4CF-7D48-BE7C-7A5B582B652D}" type="slidenum">
              <a:rPr lang="en-US" smtClean="0"/>
              <a:t>4</a:t>
            </a:fld>
            <a:endParaRPr lang="en-US"/>
          </a:p>
        </p:txBody>
      </p:sp>
    </p:spTree>
    <p:extLst>
      <p:ext uri="{BB962C8B-B14F-4D97-AF65-F5344CB8AC3E}">
        <p14:creationId xmlns:p14="http://schemas.microsoft.com/office/powerpoint/2010/main" val="3303255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B9D45E-C4CF-7D48-BE7C-7A5B582B652D}" type="slidenum">
              <a:rPr lang="en-US" smtClean="0"/>
              <a:t>5</a:t>
            </a:fld>
            <a:endParaRPr lang="en-US"/>
          </a:p>
        </p:txBody>
      </p:sp>
    </p:spTree>
    <p:extLst>
      <p:ext uri="{BB962C8B-B14F-4D97-AF65-F5344CB8AC3E}">
        <p14:creationId xmlns:p14="http://schemas.microsoft.com/office/powerpoint/2010/main" val="523575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10</a:t>
            </a:fld>
            <a:endParaRPr lang="en-US"/>
          </a:p>
        </p:txBody>
      </p:sp>
    </p:spTree>
    <p:extLst>
      <p:ext uri="{BB962C8B-B14F-4D97-AF65-F5344CB8AC3E}">
        <p14:creationId xmlns:p14="http://schemas.microsoft.com/office/powerpoint/2010/main" val="576074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11</a:t>
            </a:fld>
            <a:endParaRPr lang="en-US"/>
          </a:p>
        </p:txBody>
      </p:sp>
    </p:spTree>
    <p:extLst>
      <p:ext uri="{BB962C8B-B14F-4D97-AF65-F5344CB8AC3E}">
        <p14:creationId xmlns:p14="http://schemas.microsoft.com/office/powerpoint/2010/main" val="4097602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12</a:t>
            </a:fld>
            <a:endParaRPr lang="en-US"/>
          </a:p>
        </p:txBody>
      </p:sp>
    </p:spTree>
    <p:extLst>
      <p:ext uri="{BB962C8B-B14F-4D97-AF65-F5344CB8AC3E}">
        <p14:creationId xmlns:p14="http://schemas.microsoft.com/office/powerpoint/2010/main" val="3571766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acceptable way of using the internet.</a:t>
            </a:r>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13</a:t>
            </a:fld>
            <a:endParaRPr lang="en-US"/>
          </a:p>
        </p:txBody>
      </p:sp>
    </p:spTree>
    <p:extLst>
      <p:ext uri="{BB962C8B-B14F-4D97-AF65-F5344CB8AC3E}">
        <p14:creationId xmlns:p14="http://schemas.microsoft.com/office/powerpoint/2010/main" val="16200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 careful while downloading Apps –  Check age limit – don’t download those </a:t>
            </a:r>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14</a:t>
            </a:fld>
            <a:endParaRPr lang="en-US"/>
          </a:p>
        </p:txBody>
      </p:sp>
    </p:spTree>
    <p:extLst>
      <p:ext uri="{BB962C8B-B14F-4D97-AF65-F5344CB8AC3E}">
        <p14:creationId xmlns:p14="http://schemas.microsoft.com/office/powerpoint/2010/main" val="142620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B852-D859-43D7-9B86-7031066464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AB5D96D-722C-4D94-BC86-0B2F91EECE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61942E-795D-4ECE-A775-B979082721A6}"/>
              </a:ext>
            </a:extLst>
          </p:cNvPr>
          <p:cNvSpPr>
            <a:spLocks noGrp="1"/>
          </p:cNvSpPr>
          <p:nvPr>
            <p:ph type="dt" sz="half" idx="10"/>
          </p:nvPr>
        </p:nvSpPr>
        <p:spPr/>
        <p:txBody>
          <a:bodyPr/>
          <a:lstStyle/>
          <a:p>
            <a:fld id="{F0A2E30D-9A50-4010-8892-CEBA321697DE}" type="datetime1">
              <a:rPr lang="en-IN" smtClean="0"/>
              <a:t>20-01-2023</a:t>
            </a:fld>
            <a:endParaRPr lang="en-IN"/>
          </a:p>
        </p:txBody>
      </p:sp>
      <p:sp>
        <p:nvSpPr>
          <p:cNvPr id="5" name="Footer Placeholder 4">
            <a:extLst>
              <a:ext uri="{FF2B5EF4-FFF2-40B4-BE49-F238E27FC236}">
                <a16:creationId xmlns:a16="http://schemas.microsoft.com/office/drawing/2014/main" id="{762C2116-7BA6-4637-A3D9-C15D953401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D280A5-D84E-4341-9CE0-8A9572A0C4F5}"/>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205247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B596-1F8D-40BF-B5E8-FA27830175A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B58AF5B-B02B-4C81-9E2C-90E9B9EBEF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93349F-8431-4D03-A3D3-159CB3A0E5C8}"/>
              </a:ext>
            </a:extLst>
          </p:cNvPr>
          <p:cNvSpPr>
            <a:spLocks noGrp="1"/>
          </p:cNvSpPr>
          <p:nvPr>
            <p:ph type="dt" sz="half" idx="10"/>
          </p:nvPr>
        </p:nvSpPr>
        <p:spPr/>
        <p:txBody>
          <a:bodyPr/>
          <a:lstStyle/>
          <a:p>
            <a:fld id="{60CFAA62-F083-4A3B-9D26-AEBC0D421638}" type="datetime1">
              <a:rPr lang="en-IN" smtClean="0"/>
              <a:t>20-01-2023</a:t>
            </a:fld>
            <a:endParaRPr lang="en-IN"/>
          </a:p>
        </p:txBody>
      </p:sp>
      <p:sp>
        <p:nvSpPr>
          <p:cNvPr id="5" name="Footer Placeholder 4">
            <a:extLst>
              <a:ext uri="{FF2B5EF4-FFF2-40B4-BE49-F238E27FC236}">
                <a16:creationId xmlns:a16="http://schemas.microsoft.com/office/drawing/2014/main" id="{9FAEF4EB-3363-4E94-B764-84169C5CF8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7E71C8-B1F6-4493-9458-05D803621B51}"/>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1050241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C9BA28-2524-444E-B2C8-998DE3219B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1A9446-E85F-4594-89BA-1169C2A952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6E6CA2-9D8E-4162-805E-76A84FB7C70F}"/>
              </a:ext>
            </a:extLst>
          </p:cNvPr>
          <p:cNvSpPr>
            <a:spLocks noGrp="1"/>
          </p:cNvSpPr>
          <p:nvPr>
            <p:ph type="dt" sz="half" idx="10"/>
          </p:nvPr>
        </p:nvSpPr>
        <p:spPr/>
        <p:txBody>
          <a:bodyPr/>
          <a:lstStyle/>
          <a:p>
            <a:fld id="{54BB4654-9499-402F-995E-9F8CE83D54FE}" type="datetime1">
              <a:rPr lang="en-IN" smtClean="0"/>
              <a:t>20-01-2023</a:t>
            </a:fld>
            <a:endParaRPr lang="en-IN"/>
          </a:p>
        </p:txBody>
      </p:sp>
      <p:sp>
        <p:nvSpPr>
          <p:cNvPr id="5" name="Footer Placeholder 4">
            <a:extLst>
              <a:ext uri="{FF2B5EF4-FFF2-40B4-BE49-F238E27FC236}">
                <a16:creationId xmlns:a16="http://schemas.microsoft.com/office/drawing/2014/main" id="{7D9CFA20-FF64-45B9-B15A-F7DB087D55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E006E8-2AC1-44EB-A2AC-3DF4A95A40E0}"/>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418101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84D87F-C348-4EF3-952A-5E37445B704A}"/>
              </a:ext>
            </a:extLst>
          </p:cNvPr>
          <p:cNvSpPr>
            <a:spLocks noGrp="1"/>
          </p:cNvSpPr>
          <p:nvPr>
            <p:ph type="dt" sz="half" idx="10"/>
          </p:nvPr>
        </p:nvSpPr>
        <p:spPr/>
        <p:txBody>
          <a:bodyPr/>
          <a:lstStyle/>
          <a:p>
            <a:fld id="{08609BC9-CEF1-47EC-80EF-B865D9494AAB}" type="datetime1">
              <a:rPr lang="en-IN" smtClean="0"/>
              <a:t>20-01-2023</a:t>
            </a:fld>
            <a:endParaRPr lang="en-IN"/>
          </a:p>
        </p:txBody>
      </p:sp>
      <p:sp>
        <p:nvSpPr>
          <p:cNvPr id="4" name="Footer Placeholder 3">
            <a:extLst>
              <a:ext uri="{FF2B5EF4-FFF2-40B4-BE49-F238E27FC236}">
                <a16:creationId xmlns:a16="http://schemas.microsoft.com/office/drawing/2014/main" id="{89DE68D1-F60E-4B51-B43E-BE5A9CD3953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DFAA167-6B6B-4350-A39C-F2CDBAB59498}"/>
              </a:ext>
            </a:extLst>
          </p:cNvPr>
          <p:cNvSpPr>
            <a:spLocks noGrp="1"/>
          </p:cNvSpPr>
          <p:nvPr>
            <p:ph type="sldNum" sz="quarter" idx="12"/>
          </p:nvPr>
        </p:nvSpPr>
        <p:spPr/>
        <p:txBody>
          <a:bodyPr/>
          <a:lstStyle/>
          <a:p>
            <a:fld id="{E1969468-8E11-47AB-829C-61042B01E4E0}" type="slidenum">
              <a:rPr lang="en-IN" smtClean="0"/>
              <a:t>‹#›</a:t>
            </a:fld>
            <a:endParaRPr lang="en-IN"/>
          </a:p>
        </p:txBody>
      </p:sp>
      <p:sp>
        <p:nvSpPr>
          <p:cNvPr id="7" name="Picture Placeholder 6">
            <a:extLst>
              <a:ext uri="{FF2B5EF4-FFF2-40B4-BE49-F238E27FC236}">
                <a16:creationId xmlns:a16="http://schemas.microsoft.com/office/drawing/2014/main" id="{8844769D-B324-4F93-B800-1ADBB0CB563C}"/>
              </a:ext>
            </a:extLst>
          </p:cNvPr>
          <p:cNvSpPr>
            <a:spLocks noGrp="1"/>
          </p:cNvSpPr>
          <p:nvPr>
            <p:ph type="pic" sz="quarter" idx="13"/>
          </p:nvPr>
        </p:nvSpPr>
        <p:spPr>
          <a:xfrm>
            <a:off x="457200" y="312738"/>
            <a:ext cx="10607675" cy="5695950"/>
          </a:xfrm>
        </p:spPr>
        <p:txBody>
          <a:bodyPr/>
          <a:lstStyle/>
          <a:p>
            <a:endParaRPr lang="en-IN"/>
          </a:p>
        </p:txBody>
      </p:sp>
    </p:spTree>
    <p:extLst>
      <p:ext uri="{BB962C8B-B14F-4D97-AF65-F5344CB8AC3E}">
        <p14:creationId xmlns:p14="http://schemas.microsoft.com/office/powerpoint/2010/main" val="198728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6" name="Google Shape;46;p4"/>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47" name="Google Shape;4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5458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549D-FE91-4C41-BBC8-009BCA6A85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56E947-8386-4204-9F4D-783F4485B0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F6C2A3-02C9-49A4-AD26-1917A223FEAD}"/>
              </a:ext>
            </a:extLst>
          </p:cNvPr>
          <p:cNvSpPr>
            <a:spLocks noGrp="1"/>
          </p:cNvSpPr>
          <p:nvPr>
            <p:ph type="dt" sz="half" idx="10"/>
          </p:nvPr>
        </p:nvSpPr>
        <p:spPr/>
        <p:txBody>
          <a:bodyPr/>
          <a:lstStyle/>
          <a:p>
            <a:fld id="{4A4D1A4A-BD89-449A-8CD3-DA9E0BAAE911}" type="datetime1">
              <a:rPr lang="en-IN" smtClean="0"/>
              <a:t>20-01-2023</a:t>
            </a:fld>
            <a:endParaRPr lang="en-IN"/>
          </a:p>
        </p:txBody>
      </p:sp>
      <p:sp>
        <p:nvSpPr>
          <p:cNvPr id="5" name="Footer Placeholder 4">
            <a:extLst>
              <a:ext uri="{FF2B5EF4-FFF2-40B4-BE49-F238E27FC236}">
                <a16:creationId xmlns:a16="http://schemas.microsoft.com/office/drawing/2014/main" id="{498439F5-6AE2-4EC0-B12E-50B98F644D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974484-ED3F-4044-99BF-84B165AFD883}"/>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3084405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27BB-E244-4E8F-BC82-59E19884D3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4BB552-FFDF-4086-A725-A33A3D5008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3BEE14-146E-4D8F-8B04-CBEB57F7B242}"/>
              </a:ext>
            </a:extLst>
          </p:cNvPr>
          <p:cNvSpPr>
            <a:spLocks noGrp="1"/>
          </p:cNvSpPr>
          <p:nvPr>
            <p:ph type="dt" sz="half" idx="10"/>
          </p:nvPr>
        </p:nvSpPr>
        <p:spPr/>
        <p:txBody>
          <a:bodyPr/>
          <a:lstStyle/>
          <a:p>
            <a:fld id="{05C238FD-0EF7-40C3-A8F5-F05C86500947}" type="datetime1">
              <a:rPr lang="en-IN" smtClean="0"/>
              <a:t>20-01-2023</a:t>
            </a:fld>
            <a:endParaRPr lang="en-IN"/>
          </a:p>
        </p:txBody>
      </p:sp>
      <p:sp>
        <p:nvSpPr>
          <p:cNvPr id="5" name="Footer Placeholder 4">
            <a:extLst>
              <a:ext uri="{FF2B5EF4-FFF2-40B4-BE49-F238E27FC236}">
                <a16:creationId xmlns:a16="http://schemas.microsoft.com/office/drawing/2014/main" id="{F95B378A-26A2-4F9B-94F8-3C95BDC3B7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5C6D02-5CB1-4749-8758-949F175ECD61}"/>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2338809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A03F-AD4E-4322-9A63-6EF800657C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C7B222-6326-4937-A893-3D6709E3AE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AD29B1-4033-4852-8584-899DB38EB1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84E570-A604-441D-B295-14D50338B87D}"/>
              </a:ext>
            </a:extLst>
          </p:cNvPr>
          <p:cNvSpPr>
            <a:spLocks noGrp="1"/>
          </p:cNvSpPr>
          <p:nvPr>
            <p:ph type="dt" sz="half" idx="10"/>
          </p:nvPr>
        </p:nvSpPr>
        <p:spPr/>
        <p:txBody>
          <a:bodyPr/>
          <a:lstStyle/>
          <a:p>
            <a:fld id="{C117C5B0-9FD8-48FE-AEAC-0E3F70D39BAA}" type="datetime1">
              <a:rPr lang="en-IN" smtClean="0"/>
              <a:t>20-01-2023</a:t>
            </a:fld>
            <a:endParaRPr lang="en-IN"/>
          </a:p>
        </p:txBody>
      </p:sp>
      <p:sp>
        <p:nvSpPr>
          <p:cNvPr id="6" name="Footer Placeholder 5">
            <a:extLst>
              <a:ext uri="{FF2B5EF4-FFF2-40B4-BE49-F238E27FC236}">
                <a16:creationId xmlns:a16="http://schemas.microsoft.com/office/drawing/2014/main" id="{109F02D9-432D-40CE-8390-F9238675EA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09D821-44D9-4018-9800-8281551ADA60}"/>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2660248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7A8B7-BF7E-45E6-9ED5-7B7FE4F391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E7DDE1B-3D89-443A-81F0-FFB01FB4AC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4AD148-FCAA-4A9B-909C-41B659A409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C05D0DF-2B26-4766-8BA7-998396596A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D413A0-1C00-41AF-905A-08079CE461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0E1294-F939-4CC2-8AAB-073AF1927497}"/>
              </a:ext>
            </a:extLst>
          </p:cNvPr>
          <p:cNvSpPr>
            <a:spLocks noGrp="1"/>
          </p:cNvSpPr>
          <p:nvPr>
            <p:ph type="dt" sz="half" idx="10"/>
          </p:nvPr>
        </p:nvSpPr>
        <p:spPr/>
        <p:txBody>
          <a:bodyPr/>
          <a:lstStyle/>
          <a:p>
            <a:fld id="{1D41CE0D-CB6B-4362-8231-9B5F00CBF48C}" type="datetime1">
              <a:rPr lang="en-IN" smtClean="0"/>
              <a:t>20-01-2023</a:t>
            </a:fld>
            <a:endParaRPr lang="en-IN"/>
          </a:p>
        </p:txBody>
      </p:sp>
      <p:sp>
        <p:nvSpPr>
          <p:cNvPr id="8" name="Footer Placeholder 7">
            <a:extLst>
              <a:ext uri="{FF2B5EF4-FFF2-40B4-BE49-F238E27FC236}">
                <a16:creationId xmlns:a16="http://schemas.microsoft.com/office/drawing/2014/main" id="{5CC0C119-A4BF-4ABE-8301-BDB429D67D9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BFF6611-A653-4919-9546-5D17254993F7}"/>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2918095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7049-70E9-472A-9CCA-9311F056A0D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27AAC1-B0C9-4967-BE93-DEB5F757820C}"/>
              </a:ext>
            </a:extLst>
          </p:cNvPr>
          <p:cNvSpPr>
            <a:spLocks noGrp="1"/>
          </p:cNvSpPr>
          <p:nvPr>
            <p:ph type="dt" sz="half" idx="10"/>
          </p:nvPr>
        </p:nvSpPr>
        <p:spPr/>
        <p:txBody>
          <a:bodyPr/>
          <a:lstStyle/>
          <a:p>
            <a:fld id="{D7F37191-A656-4BA6-A952-8D79DB44C4DB}" type="datetime1">
              <a:rPr lang="en-IN" smtClean="0"/>
              <a:t>20-01-2023</a:t>
            </a:fld>
            <a:endParaRPr lang="en-IN"/>
          </a:p>
        </p:txBody>
      </p:sp>
      <p:sp>
        <p:nvSpPr>
          <p:cNvPr id="4" name="Footer Placeholder 3">
            <a:extLst>
              <a:ext uri="{FF2B5EF4-FFF2-40B4-BE49-F238E27FC236}">
                <a16:creationId xmlns:a16="http://schemas.microsoft.com/office/drawing/2014/main" id="{FB00247C-1464-41E0-B322-BC27952C1B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5F4436-8C3B-455B-85A2-1B4E4B26600C}"/>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3188801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715846-75AE-4675-92DB-B3FF7F2EAC94}"/>
              </a:ext>
            </a:extLst>
          </p:cNvPr>
          <p:cNvSpPr>
            <a:spLocks noGrp="1"/>
          </p:cNvSpPr>
          <p:nvPr>
            <p:ph type="dt" sz="half" idx="10"/>
          </p:nvPr>
        </p:nvSpPr>
        <p:spPr/>
        <p:txBody>
          <a:bodyPr/>
          <a:lstStyle/>
          <a:p>
            <a:fld id="{75CB372D-6C9A-416D-86CA-CA85D5764236}" type="datetime1">
              <a:rPr lang="en-IN" smtClean="0"/>
              <a:t>20-01-2023</a:t>
            </a:fld>
            <a:endParaRPr lang="en-IN"/>
          </a:p>
        </p:txBody>
      </p:sp>
      <p:sp>
        <p:nvSpPr>
          <p:cNvPr id="3" name="Footer Placeholder 2">
            <a:extLst>
              <a:ext uri="{FF2B5EF4-FFF2-40B4-BE49-F238E27FC236}">
                <a16:creationId xmlns:a16="http://schemas.microsoft.com/office/drawing/2014/main" id="{C99B6A8A-67A3-4996-A63B-E5998F26C87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63F98E-7D9F-415E-AAC4-2A7BFAFD42DD}"/>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3375585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3968D-4BCE-4F43-8FCA-D689E7672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CD5E2E-330F-432A-9617-F6EF505CB6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C2B3B45-3437-4FCD-A490-B64055F34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F465F4-E010-45ED-938F-05D92B26AD40}"/>
              </a:ext>
            </a:extLst>
          </p:cNvPr>
          <p:cNvSpPr>
            <a:spLocks noGrp="1"/>
          </p:cNvSpPr>
          <p:nvPr>
            <p:ph type="dt" sz="half" idx="10"/>
          </p:nvPr>
        </p:nvSpPr>
        <p:spPr/>
        <p:txBody>
          <a:bodyPr/>
          <a:lstStyle/>
          <a:p>
            <a:fld id="{E83F1004-52FF-40CD-8040-8ED3FA1A987F}" type="datetime1">
              <a:rPr lang="en-IN" smtClean="0"/>
              <a:t>20-01-2023</a:t>
            </a:fld>
            <a:endParaRPr lang="en-IN"/>
          </a:p>
        </p:txBody>
      </p:sp>
      <p:sp>
        <p:nvSpPr>
          <p:cNvPr id="6" name="Footer Placeholder 5">
            <a:extLst>
              <a:ext uri="{FF2B5EF4-FFF2-40B4-BE49-F238E27FC236}">
                <a16:creationId xmlns:a16="http://schemas.microsoft.com/office/drawing/2014/main" id="{A7257FCC-F225-471D-B897-F62ED6B3A4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1A400FA-4B7D-45A5-90B0-D99D682BF277}"/>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82681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09317-C430-4170-AC4E-2A680BFD2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77EA5E5-4928-4776-9F85-AA09B6DB82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A6B26AB-76D0-4CF0-B3C9-EB34756E2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4A178B-250F-4ED6-92A0-AE0E5CF6841D}"/>
              </a:ext>
            </a:extLst>
          </p:cNvPr>
          <p:cNvSpPr>
            <a:spLocks noGrp="1"/>
          </p:cNvSpPr>
          <p:nvPr>
            <p:ph type="dt" sz="half" idx="10"/>
          </p:nvPr>
        </p:nvSpPr>
        <p:spPr/>
        <p:txBody>
          <a:bodyPr/>
          <a:lstStyle/>
          <a:p>
            <a:fld id="{2E033F5F-FA37-4D00-8B1D-954EA844ECCC}" type="datetime1">
              <a:rPr lang="en-IN" smtClean="0"/>
              <a:t>20-01-2023</a:t>
            </a:fld>
            <a:endParaRPr lang="en-IN"/>
          </a:p>
        </p:txBody>
      </p:sp>
      <p:sp>
        <p:nvSpPr>
          <p:cNvPr id="6" name="Footer Placeholder 5">
            <a:extLst>
              <a:ext uri="{FF2B5EF4-FFF2-40B4-BE49-F238E27FC236}">
                <a16:creationId xmlns:a16="http://schemas.microsoft.com/office/drawing/2014/main" id="{1C6BB09F-695E-4153-A13C-47A26E55E0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77E21C-E8DC-42CE-943F-7E923D4C514C}"/>
              </a:ext>
            </a:extLst>
          </p:cNvPr>
          <p:cNvSpPr>
            <a:spLocks noGrp="1"/>
          </p:cNvSpPr>
          <p:nvPr>
            <p:ph type="sldNum" sz="quarter" idx="12"/>
          </p:nvPr>
        </p:nvSpPr>
        <p:spPr/>
        <p:txBody>
          <a:bodyPr/>
          <a:lstStyle/>
          <a:p>
            <a:fld id="{E1969468-8E11-47AB-829C-61042B01E4E0}" type="slidenum">
              <a:rPr lang="en-IN" smtClean="0"/>
              <a:t>‹#›</a:t>
            </a:fld>
            <a:endParaRPr lang="en-IN"/>
          </a:p>
        </p:txBody>
      </p:sp>
    </p:spTree>
    <p:extLst>
      <p:ext uri="{BB962C8B-B14F-4D97-AF65-F5344CB8AC3E}">
        <p14:creationId xmlns:p14="http://schemas.microsoft.com/office/powerpoint/2010/main" val="9702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4BD6DC-6010-4793-92C4-A0FE771017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684F74-F3A7-43EF-9D0C-E60783D79B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2738B85-F974-45C9-B2C3-D5E79AD98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46D7C-0015-4D06-9A5B-96EE27A2CA28}" type="datetime1">
              <a:rPr lang="en-IN" smtClean="0"/>
              <a:t>20-01-2023</a:t>
            </a:fld>
            <a:endParaRPr lang="en-IN"/>
          </a:p>
        </p:txBody>
      </p:sp>
      <p:sp>
        <p:nvSpPr>
          <p:cNvPr id="5" name="Footer Placeholder 4">
            <a:extLst>
              <a:ext uri="{FF2B5EF4-FFF2-40B4-BE49-F238E27FC236}">
                <a16:creationId xmlns:a16="http://schemas.microsoft.com/office/drawing/2014/main" id="{47CE632B-586F-417D-8E61-E82F98A538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E17F359-5732-4985-8DD9-92D0361C69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969468-8E11-47AB-829C-61042B01E4E0}" type="slidenum">
              <a:rPr lang="en-IN" smtClean="0"/>
              <a:t>‹#›</a:t>
            </a:fld>
            <a:endParaRPr lang="en-IN"/>
          </a:p>
        </p:txBody>
      </p:sp>
    </p:spTree>
    <p:extLst>
      <p:ext uri="{BB962C8B-B14F-4D97-AF65-F5344CB8AC3E}">
        <p14:creationId xmlns:p14="http://schemas.microsoft.com/office/powerpoint/2010/main" val="21554251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8.pn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1.bin"/><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8.png"/><Relationship Id="rId7"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wmf"/><Relationship Id="rId5" Type="http://schemas.openxmlformats.org/officeDocument/2006/relationships/oleObject" Target="../embeddings/oleObject2.bin"/><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oleObject" Target="../embeddings/oleObject4.bin"/><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8.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oleObject" Target="../embeddings/oleObject5.bin"/><Relationship Id="rId5" Type="http://schemas.openxmlformats.org/officeDocument/2006/relationships/image" Target="../media/image1.jp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8.png"/><Relationship Id="rId7" Type="http://schemas.openxmlformats.org/officeDocument/2006/relationships/oleObject" Target="../embeddings/oleObject6.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bin"/><Relationship Id="rId5" Type="http://schemas.openxmlformats.org/officeDocument/2006/relationships/image" Target="../media/image29.jpeg"/><Relationship Id="rId4" Type="http://schemas.openxmlformats.org/officeDocument/2006/relationships/image" Target="../media/image1.jp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37.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40.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freesvg.org/female-pc-user" TargetMode="External"/><Relationship Id="rId5" Type="http://schemas.openxmlformats.org/officeDocument/2006/relationships/image" Target="../media/image7.png"/><Relationship Id="rId4" Type="http://schemas.openxmlformats.org/officeDocument/2006/relationships/hyperlink" Target="https://freesvg.org/man-using-smartphone-75664"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5.JP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6.JPG"/><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7.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technofaq.org/posts/2016/01/how-to-recognize-online-scam/" TargetMode="External"/><Relationship Id="rId5" Type="http://schemas.openxmlformats.org/officeDocument/2006/relationships/image" Target="../media/image11.jpg"/><Relationship Id="rId4" Type="http://schemas.openxmlformats.org/officeDocument/2006/relationships/image" Target="../media/image10.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7.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8.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9.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0.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2.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3.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4.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technofaq.org/posts/2016/01/how-to-recognize-online-scam/" TargetMode="External"/><Relationship Id="rId5" Type="http://schemas.openxmlformats.org/officeDocument/2006/relationships/image" Target="../media/image11.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7.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8.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9.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JPG"/><Relationship Id="rId1" Type="http://schemas.openxmlformats.org/officeDocument/2006/relationships/slideLayout" Target="../slideLayouts/slideLayout7.xml"/><Relationship Id="rId4" Type="http://schemas.openxmlformats.org/officeDocument/2006/relationships/image" Target="../media/image1.jp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jp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jp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1.jp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74.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w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8" Type="http://schemas.openxmlformats.org/officeDocument/2006/relationships/hyperlink" Target="https://freesvg.org/full-robot" TargetMode="External"/><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hyperlink" Target="https://www.goodfreephotos.com/vector-images/diverse-group-of-students-working-on-project-vector-clipart.png.php"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tewiestechthoughts.blogspot.com/2015/11/" TargetMode="External"/><Relationship Id="rId7"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hyperlink" Target="https://freesvg.org/full-robot" TargetMode="External"/><Relationship Id="rId5" Type="http://schemas.openxmlformats.org/officeDocument/2006/relationships/image" Target="../media/image14.png"/><Relationship Id="rId4" Type="http://schemas.openxmlformats.org/officeDocument/2006/relationships/hyperlink" Target="https://creativecommons.org/licenses/by/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goodfreephotos.com/vector-images/diverse-group-of-students-working-on-project-vector-clipart.png.php"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ED6693-590E-4537-8816-54C778EACEE5}"/>
              </a:ext>
            </a:extLst>
          </p:cNvPr>
          <p:cNvSpPr/>
          <p:nvPr/>
        </p:nvSpPr>
        <p:spPr>
          <a:xfrm>
            <a:off x="868875" y="378544"/>
            <a:ext cx="5526156" cy="5923722"/>
          </a:xfrm>
          <a:prstGeom prst="rect">
            <a:avLst/>
          </a:prstGeom>
          <a:solidFill>
            <a:srgbClr val="B9C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303B3F"/>
              </a:solidFill>
            </a:endParaRPr>
          </a:p>
        </p:txBody>
      </p:sp>
      <p:pic>
        <p:nvPicPr>
          <p:cNvPr id="8" name="Picture 7" descr="A picture containing device&#10;&#10;Description automatically generated">
            <a:extLst>
              <a:ext uri="{FF2B5EF4-FFF2-40B4-BE49-F238E27FC236}">
                <a16:creationId xmlns:a16="http://schemas.microsoft.com/office/drawing/2014/main" id="{A14E5F30-ED98-4A40-96FE-E73083C2380A}"/>
              </a:ext>
            </a:extLst>
          </p:cNvPr>
          <p:cNvPicPr>
            <a:picLocks noChangeAspect="1"/>
          </p:cNvPicPr>
          <p:nvPr/>
        </p:nvPicPr>
        <p:blipFill rotWithShape="1">
          <a:blip r:embed="rId2">
            <a:extLst>
              <a:ext uri="{28A0092B-C50C-407E-A947-70E740481C1C}">
                <a14:useLocalDpi xmlns:a14="http://schemas.microsoft.com/office/drawing/2010/main" val="0"/>
              </a:ext>
            </a:extLst>
          </a:blip>
          <a:srcRect l="36618" t="14581" r="36736" b="14234"/>
          <a:stretch/>
        </p:blipFill>
        <p:spPr>
          <a:xfrm>
            <a:off x="10911715" y="199607"/>
            <a:ext cx="1178103" cy="1197608"/>
          </a:xfrm>
          <a:prstGeom prst="ellipse">
            <a:avLst/>
          </a:prstGeom>
        </p:spPr>
      </p:pic>
      <p:pic>
        <p:nvPicPr>
          <p:cNvPr id="10" name="Picture 9" descr="A close up of a sign&#10;&#10;Description automatically generated">
            <a:extLst>
              <a:ext uri="{FF2B5EF4-FFF2-40B4-BE49-F238E27FC236}">
                <a16:creationId xmlns:a16="http://schemas.microsoft.com/office/drawing/2014/main" id="{1B2E1C8D-504D-BF46-B6D4-62D845F41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20" y="76765"/>
            <a:ext cx="1361509" cy="1361509"/>
          </a:xfrm>
          <a:prstGeom prst="ellipse">
            <a:avLst/>
          </a:prstGeom>
        </p:spPr>
      </p:pic>
      <p:sp>
        <p:nvSpPr>
          <p:cNvPr id="9" name="TextBox 8">
            <a:extLst>
              <a:ext uri="{FF2B5EF4-FFF2-40B4-BE49-F238E27FC236}">
                <a16:creationId xmlns:a16="http://schemas.microsoft.com/office/drawing/2014/main" id="{A539D307-AD65-7A46-847D-486595C319D8}"/>
              </a:ext>
            </a:extLst>
          </p:cNvPr>
          <p:cNvSpPr txBox="1"/>
          <p:nvPr/>
        </p:nvSpPr>
        <p:spPr>
          <a:xfrm>
            <a:off x="6395030" y="2568978"/>
            <a:ext cx="5892862" cy="1077218"/>
          </a:xfrm>
          <a:prstGeom prst="rect">
            <a:avLst/>
          </a:prstGeom>
          <a:noFill/>
        </p:spPr>
        <p:txBody>
          <a:bodyPr wrap="square" rtlCol="0">
            <a:spAutoFit/>
          </a:bodyPr>
          <a:lstStyle/>
          <a:p>
            <a:r>
              <a:rPr lang="en-IN" sz="3200" b="1" u="sng" dirty="0">
                <a:solidFill>
                  <a:srgbClr val="FF0000"/>
                </a:solidFill>
                <a:effectLst/>
                <a:latin typeface="Calibri" panose="020F0502020204030204" pitchFamily="34" charset="0"/>
                <a:ea typeface="Calibri" panose="020F0502020204030204" pitchFamily="34" charset="0"/>
                <a:cs typeface="Gautami" panose="020B0502040204020203" pitchFamily="34" charset="0"/>
              </a:rPr>
              <a:t>MODULE 1 -Introduction to C.A.P &amp; Introduction to Cyber Space </a:t>
            </a:r>
            <a:endParaRPr lang="en-US" sz="5400" b="1" dirty="0">
              <a:solidFill>
                <a:srgbClr val="FF0000"/>
              </a:solidFill>
            </a:endParaRPr>
          </a:p>
        </p:txBody>
      </p:sp>
      <p:pic>
        <p:nvPicPr>
          <p:cNvPr id="2" name="Picture 1">
            <a:extLst>
              <a:ext uri="{FF2B5EF4-FFF2-40B4-BE49-F238E27FC236}">
                <a16:creationId xmlns:a16="http://schemas.microsoft.com/office/drawing/2014/main" id="{42C76B92-497E-4651-8CD0-6280EB0ECBF6}"/>
              </a:ext>
            </a:extLst>
          </p:cNvPr>
          <p:cNvPicPr>
            <a:picLocks noChangeAspect="1"/>
          </p:cNvPicPr>
          <p:nvPr/>
        </p:nvPicPr>
        <p:blipFill>
          <a:blip r:embed="rId4"/>
          <a:stretch>
            <a:fillRect/>
          </a:stretch>
        </p:blipFill>
        <p:spPr>
          <a:xfrm>
            <a:off x="868874" y="1853392"/>
            <a:ext cx="5526156" cy="4448874"/>
          </a:xfrm>
          <a:prstGeom prst="rect">
            <a:avLst/>
          </a:prstGeom>
        </p:spPr>
      </p:pic>
      <p:sp>
        <p:nvSpPr>
          <p:cNvPr id="5" name="TextBox 4">
            <a:extLst>
              <a:ext uri="{FF2B5EF4-FFF2-40B4-BE49-F238E27FC236}">
                <a16:creationId xmlns:a16="http://schemas.microsoft.com/office/drawing/2014/main" id="{4ED2C0E1-4A11-415A-9DA2-D443BA6CB783}"/>
              </a:ext>
            </a:extLst>
          </p:cNvPr>
          <p:cNvSpPr txBox="1"/>
          <p:nvPr/>
        </p:nvSpPr>
        <p:spPr>
          <a:xfrm>
            <a:off x="7860264" y="4164032"/>
            <a:ext cx="4076700" cy="369332"/>
          </a:xfrm>
          <a:prstGeom prst="rect">
            <a:avLst/>
          </a:prstGeom>
          <a:noFill/>
        </p:spPr>
        <p:txBody>
          <a:bodyPr wrap="square" rtlCol="0">
            <a:spAutoFit/>
          </a:bodyPr>
          <a:lstStyle/>
          <a:p>
            <a:r>
              <a:rPr lang="en-IN" dirty="0"/>
              <a:t> </a:t>
            </a:r>
          </a:p>
        </p:txBody>
      </p:sp>
      <p:pic>
        <p:nvPicPr>
          <p:cNvPr id="12" name="Picture 11">
            <a:extLst>
              <a:ext uri="{FF2B5EF4-FFF2-40B4-BE49-F238E27FC236}">
                <a16:creationId xmlns:a16="http://schemas.microsoft.com/office/drawing/2014/main" id="{579A0E9F-0D70-43A7-8323-155F9640847F}"/>
              </a:ext>
            </a:extLst>
          </p:cNvPr>
          <p:cNvPicPr>
            <a:picLocks noChangeAspect="1"/>
          </p:cNvPicPr>
          <p:nvPr/>
        </p:nvPicPr>
        <p:blipFill>
          <a:blip r:embed="rId5"/>
          <a:stretch>
            <a:fillRect/>
          </a:stretch>
        </p:blipFill>
        <p:spPr>
          <a:xfrm>
            <a:off x="9630574" y="145526"/>
            <a:ext cx="1281141" cy="1251689"/>
          </a:xfrm>
          <a:prstGeom prst="rect">
            <a:avLst/>
          </a:prstGeom>
        </p:spPr>
      </p:pic>
      <p:sp>
        <p:nvSpPr>
          <p:cNvPr id="3" name="TextBox 2">
            <a:extLst>
              <a:ext uri="{FF2B5EF4-FFF2-40B4-BE49-F238E27FC236}">
                <a16:creationId xmlns:a16="http://schemas.microsoft.com/office/drawing/2014/main" id="{5E8923BE-5644-40CB-B65A-1D43895A5F35}"/>
              </a:ext>
            </a:extLst>
          </p:cNvPr>
          <p:cNvSpPr txBox="1"/>
          <p:nvPr/>
        </p:nvSpPr>
        <p:spPr>
          <a:xfrm>
            <a:off x="7368712" y="4335694"/>
            <a:ext cx="4076700" cy="892552"/>
          </a:xfrm>
          <a:prstGeom prst="rect">
            <a:avLst/>
          </a:prstGeom>
          <a:noFill/>
        </p:spPr>
        <p:txBody>
          <a:bodyPr wrap="square" rtlCol="0">
            <a:spAutoFit/>
          </a:bodyPr>
          <a:lstStyle/>
          <a:p>
            <a:r>
              <a:rPr lang="en-IN" sz="2400" dirty="0"/>
              <a:t>Sailaja Vadlamudi</a:t>
            </a:r>
          </a:p>
          <a:p>
            <a:endParaRPr lang="en-IN" sz="2800" dirty="0"/>
          </a:p>
        </p:txBody>
      </p:sp>
      <p:pic>
        <p:nvPicPr>
          <p:cNvPr id="7" name="Picture 6">
            <a:extLst>
              <a:ext uri="{FF2B5EF4-FFF2-40B4-BE49-F238E27FC236}">
                <a16:creationId xmlns:a16="http://schemas.microsoft.com/office/drawing/2014/main" id="{6B21337A-6591-C435-13A0-E8D26F29CC68}"/>
              </a:ext>
            </a:extLst>
          </p:cNvPr>
          <p:cNvPicPr>
            <a:picLocks noChangeAspect="1"/>
          </p:cNvPicPr>
          <p:nvPr/>
        </p:nvPicPr>
        <p:blipFill>
          <a:blip r:embed="rId6"/>
          <a:stretch>
            <a:fillRect/>
          </a:stretch>
        </p:blipFill>
        <p:spPr>
          <a:xfrm>
            <a:off x="5287342" y="4830"/>
            <a:ext cx="1594529" cy="1641003"/>
          </a:xfrm>
          <a:prstGeom prst="rect">
            <a:avLst/>
          </a:prstGeom>
        </p:spPr>
      </p:pic>
      <p:sp>
        <p:nvSpPr>
          <p:cNvPr id="11" name="Slide Number Placeholder 10">
            <a:extLst>
              <a:ext uri="{FF2B5EF4-FFF2-40B4-BE49-F238E27FC236}">
                <a16:creationId xmlns:a16="http://schemas.microsoft.com/office/drawing/2014/main" id="{3CDBAED1-4675-FFF6-B88C-86C64B8AEFC8}"/>
              </a:ext>
            </a:extLst>
          </p:cNvPr>
          <p:cNvSpPr>
            <a:spLocks noGrp="1"/>
          </p:cNvSpPr>
          <p:nvPr>
            <p:ph type="sldNum" sz="quarter" idx="12"/>
          </p:nvPr>
        </p:nvSpPr>
        <p:spPr/>
        <p:txBody>
          <a:bodyPr/>
          <a:lstStyle/>
          <a:p>
            <a:fld id="{E1969468-8E11-47AB-829C-61042B01E4E0}" type="slidenum">
              <a:rPr lang="en-IN" smtClean="0"/>
              <a:t>1</a:t>
            </a:fld>
            <a:endParaRPr lang="en-IN"/>
          </a:p>
        </p:txBody>
      </p:sp>
    </p:spTree>
    <p:extLst>
      <p:ext uri="{BB962C8B-B14F-4D97-AF65-F5344CB8AC3E}">
        <p14:creationId xmlns:p14="http://schemas.microsoft.com/office/powerpoint/2010/main" val="3423374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1572"/>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1818290" y="1752446"/>
            <a:ext cx="9031215" cy="507831"/>
          </a:xfrm>
          <a:prstGeom prst="rect">
            <a:avLst/>
          </a:prstGeom>
        </p:spPr>
        <p:txBody>
          <a:bodyPr wrap="square">
            <a:spAutoFit/>
          </a:bodyPr>
          <a:lstStyle/>
          <a:p>
            <a:r>
              <a:rPr lang="en-US" sz="2700" b="1" dirty="0">
                <a:solidFill>
                  <a:schemeClr val="bg2">
                    <a:lumMod val="25000"/>
                  </a:schemeClr>
                </a:solidFill>
                <a:latin typeface="Montserrat SemiBold" panose="00000700000000000000" pitchFamily="50" charset="0"/>
              </a:rPr>
              <a:t>OATH FOR BECOMING A CYBER AMASSADOR</a:t>
            </a:r>
            <a:endParaRPr lang="tr-TR" sz="27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68DDEBA6-D31F-461D-A746-ADF58CC920EC}"/>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0" name="Rectangle 4">
            <a:extLst>
              <a:ext uri="{FF2B5EF4-FFF2-40B4-BE49-F238E27FC236}">
                <a16:creationId xmlns:a16="http://schemas.microsoft.com/office/drawing/2014/main" id="{34971B03-BFA6-4519-93D4-0CF23302510D}"/>
              </a:ext>
            </a:extLst>
          </p:cNvPr>
          <p:cNvSpPr txBox="1">
            <a:spLocks noChangeArrowheads="1"/>
          </p:cNvSpPr>
          <p:nvPr/>
        </p:nvSpPr>
        <p:spPr bwMode="auto">
          <a:xfrm>
            <a:off x="4459413" y="1185609"/>
            <a:ext cx="302659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te-IN" altLang="en-US" sz="3200" dirty="0">
                <a:latin typeface="Arial Unicode MS"/>
                <a:cs typeface="Gautami" panose="020B0502040204020203" pitchFamily="34" charset="0"/>
              </a:rPr>
              <a:t>సైబర్</a:t>
            </a:r>
            <a:r>
              <a:rPr lang="en-IN" altLang="en-US" sz="3200" dirty="0">
                <a:latin typeface="Arial Unicode MS"/>
                <a:cs typeface="Gautami" panose="020B0502040204020203" pitchFamily="34" charset="0"/>
              </a:rPr>
              <a:t> </a:t>
            </a:r>
            <a:r>
              <a:rPr lang="te-IN" altLang="en-US" sz="3200" dirty="0">
                <a:latin typeface="Arial Unicode MS"/>
              </a:rPr>
              <a:t>రాయబారి</a:t>
            </a:r>
            <a:r>
              <a:rPr lang="te-IN" altLang="en-US" sz="3200" dirty="0"/>
              <a:t> </a:t>
            </a:r>
            <a:endParaRPr lang="en-US" altLang="en-US" sz="3200" dirty="0">
              <a:latin typeface="Arial" panose="020B0604020202020204" pitchFamily="34" charset="0"/>
            </a:endParaRPr>
          </a:p>
          <a:p>
            <a:pPr marL="0" indent="0" eaLnBrk="0" fontAlgn="base" hangingPunct="0">
              <a:lnSpc>
                <a:spcPct val="100000"/>
              </a:lnSpc>
              <a:spcBef>
                <a:spcPct val="0"/>
              </a:spcBef>
              <a:spcAft>
                <a:spcPct val="0"/>
              </a:spcAft>
              <a:buFontTx/>
              <a:buNone/>
            </a:pPr>
            <a:r>
              <a:rPr lang="te-IN" altLang="en-US" sz="800" dirty="0">
                <a:cs typeface="Gautami" panose="020B0502040204020203" pitchFamily="34" charset="0"/>
              </a:rPr>
              <a:t> </a:t>
            </a:r>
            <a:r>
              <a:rPr lang="en-IN" altLang="en-US" sz="800" dirty="0">
                <a:cs typeface="Gautami" panose="020B0502040204020203" pitchFamily="34" charset="0"/>
              </a:rPr>
              <a:t> </a:t>
            </a:r>
            <a:endParaRPr lang="en-US" altLang="en-US" sz="1800" dirty="0">
              <a:latin typeface="Arial" panose="020B0604020202020204" pitchFamily="34" charset="0"/>
            </a:endParaRPr>
          </a:p>
        </p:txBody>
      </p:sp>
      <p:sp>
        <p:nvSpPr>
          <p:cNvPr id="3" name="TextBox 2">
            <a:extLst>
              <a:ext uri="{FF2B5EF4-FFF2-40B4-BE49-F238E27FC236}">
                <a16:creationId xmlns:a16="http://schemas.microsoft.com/office/drawing/2014/main" id="{AAD602BA-BA59-4BB3-9C5C-27E6DBAE0BAE}"/>
              </a:ext>
            </a:extLst>
          </p:cNvPr>
          <p:cNvSpPr txBox="1"/>
          <p:nvPr/>
        </p:nvSpPr>
        <p:spPr>
          <a:xfrm>
            <a:off x="1189876" y="3082248"/>
            <a:ext cx="9164549" cy="3508653"/>
          </a:xfrm>
          <a:prstGeom prst="rect">
            <a:avLst/>
          </a:prstGeom>
          <a:noFill/>
        </p:spPr>
        <p:txBody>
          <a:bodyPr wrap="square" rtlCol="0">
            <a:spAutoFit/>
          </a:bodyPr>
          <a:lstStyle/>
          <a:p>
            <a:pPr algn="just"/>
            <a:r>
              <a:rPr lang="en-IN" sz="2400" dirty="0"/>
              <a:t>Sailaja </a:t>
            </a:r>
            <a:r>
              <a:rPr lang="te-IN" sz="2400" dirty="0"/>
              <a:t>అనే నేను, తల్లితండ్రులకు తెలిసేలా వారి ఆమోదాన్ని, మరియు ప్రజా చట్టాలను గౌరవిస్తూ, ఇంటర్నెట్ నియమాలను ఎల్లప్పుడూ అనుసరిస్తాను అని, నా తల్లితండ్రులకు కానీ నా సంరక్షకులకు కానీ తెలియకుండా, నాకు ఆన్లైన్లో పరిచయమైన వారిని నేను కలవను అని, మరియ</a:t>
            </a:r>
            <a:r>
              <a:rPr lang="en-IN" sz="2400" dirty="0"/>
              <a:t> </a:t>
            </a:r>
            <a:r>
              <a:rPr lang="te-IN" sz="2400" dirty="0"/>
              <a:t>నేను నేర్చుకున్న</a:t>
            </a:r>
            <a:r>
              <a:rPr lang="en-IN" sz="2400" dirty="0"/>
              <a:t> </a:t>
            </a:r>
            <a:r>
              <a:rPr lang="te-IN" sz="2400" dirty="0"/>
              <a:t>నియమాలను</a:t>
            </a:r>
            <a:r>
              <a:rPr lang="en-IN" sz="2400" dirty="0"/>
              <a:t> </a:t>
            </a:r>
            <a:r>
              <a:rPr lang="te-IN" altLang="en-US" sz="2400" dirty="0">
                <a:latin typeface="Arial Unicode MS"/>
              </a:rPr>
              <a:t>నా స్నేహితులు మరియు కుటుంబ సభ్యులకు</a:t>
            </a:r>
            <a:r>
              <a:rPr lang="te-IN" altLang="en-US" sz="2400" dirty="0"/>
              <a:t> </a:t>
            </a:r>
            <a:r>
              <a:rPr lang="te-IN" altLang="en-US" sz="2400" dirty="0">
                <a:latin typeface="Arial Unicode MS"/>
              </a:rPr>
              <a:t>నేను గైడ్‌</a:t>
            </a:r>
            <a:r>
              <a:rPr lang="en-IN" altLang="en-US" sz="2400" dirty="0">
                <a:latin typeface="Arial Unicode MS"/>
              </a:rPr>
              <a:t> </a:t>
            </a:r>
            <a:r>
              <a:rPr lang="te-IN" altLang="en-US" sz="2400" dirty="0">
                <a:latin typeface="Arial Unicode MS"/>
              </a:rPr>
              <a:t>చేస్తూ</a:t>
            </a:r>
            <a:r>
              <a:rPr lang="en-IN" altLang="en-US" sz="2400" dirty="0">
                <a:latin typeface="Arial Unicode MS"/>
              </a:rPr>
              <a:t> </a:t>
            </a:r>
            <a:r>
              <a:rPr lang="te-IN" altLang="en-US" sz="2400" dirty="0">
                <a:latin typeface="Arial Unicode MS"/>
              </a:rPr>
              <a:t>మద్దతు ఇస్తాను</a:t>
            </a:r>
            <a:r>
              <a:rPr lang="en-IN" altLang="en-US" sz="2400" dirty="0">
                <a:latin typeface="Arial Unicode MS"/>
              </a:rPr>
              <a:t> </a:t>
            </a:r>
            <a:r>
              <a:rPr lang="te-IN" sz="2400" dirty="0"/>
              <a:t>అని</a:t>
            </a:r>
            <a:r>
              <a:rPr lang="te-IN" altLang="en-US" sz="2400" dirty="0"/>
              <a:t> </a:t>
            </a:r>
            <a:r>
              <a:rPr lang="te-IN" sz="2400" dirty="0"/>
              <a:t>సైబర్ అంబాసిడర్ గా ప్రతిజ్ఞ చేస్తున్నాను</a:t>
            </a:r>
            <a:endParaRPr lang="en-US" altLang="en-US" sz="2400" dirty="0">
              <a:latin typeface="Arial" panose="020B0604020202020204" pitchFamily="34" charset="0"/>
            </a:endParaRPr>
          </a:p>
          <a:p>
            <a:endParaRPr lang="en-US" altLang="en-US" sz="2400" dirty="0">
              <a:latin typeface="Arial" panose="020B0604020202020204" pitchFamily="34" charset="0"/>
            </a:endParaRPr>
          </a:p>
          <a:p>
            <a:br>
              <a:rPr lang="te-IN" dirty="0"/>
            </a:br>
            <a:br>
              <a:rPr lang="te-IN" dirty="0"/>
            </a:br>
            <a:endParaRPr lang="en-IN" dirty="0"/>
          </a:p>
        </p:txBody>
      </p:sp>
      <p:sp>
        <p:nvSpPr>
          <p:cNvPr id="4" name="Rectangle 1">
            <a:extLst>
              <a:ext uri="{FF2B5EF4-FFF2-40B4-BE49-F238E27FC236}">
                <a16:creationId xmlns:a16="http://schemas.microsoft.com/office/drawing/2014/main" id="{A448A7D0-782A-476D-BDC8-9BA3BEBE4E73}"/>
              </a:ext>
            </a:extLst>
          </p:cNvPr>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C1D01843-D99C-4A0D-8983-6D684244788B}"/>
              </a:ext>
            </a:extLst>
          </p:cNvPr>
          <p:cNvSpPr>
            <a:spLocks noChangeArrowheads="1"/>
          </p:cNvSpPr>
          <p:nvPr/>
        </p:nvSpPr>
        <p:spPr bwMode="auto">
          <a:xfrm>
            <a:off x="152400" y="1963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4D590623-CA0A-5D1E-2C27-7A268D43E1E7}"/>
              </a:ext>
            </a:extLst>
          </p:cNvPr>
          <p:cNvSpPr/>
          <p:nvPr/>
        </p:nvSpPr>
        <p:spPr>
          <a:xfrm>
            <a:off x="40029" y="64504"/>
            <a:ext cx="2976880" cy="8847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2B7ED452-63C6-D276-9EA2-2BE6EAAB247E}"/>
              </a:ext>
            </a:extLst>
          </p:cNvPr>
          <p:cNvSpPr>
            <a:spLocks noGrp="1"/>
          </p:cNvSpPr>
          <p:nvPr>
            <p:ph type="sldNum" sz="quarter" idx="12"/>
          </p:nvPr>
        </p:nvSpPr>
        <p:spPr/>
        <p:txBody>
          <a:bodyPr/>
          <a:lstStyle/>
          <a:p>
            <a:fld id="{E1969468-8E11-47AB-829C-61042B01E4E0}" type="slidenum">
              <a:rPr lang="en-IN" smtClean="0"/>
              <a:t>10</a:t>
            </a:fld>
            <a:endParaRPr lang="en-IN"/>
          </a:p>
        </p:txBody>
      </p:sp>
    </p:spTree>
    <p:extLst>
      <p:ext uri="{BB962C8B-B14F-4D97-AF65-F5344CB8AC3E}">
        <p14:creationId xmlns:p14="http://schemas.microsoft.com/office/powerpoint/2010/main" val="3158665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34324"/>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330636"/>
            <a:ext cx="4047455" cy="507831"/>
          </a:xfrm>
          <a:prstGeom prst="rect">
            <a:avLst/>
          </a:prstGeom>
        </p:spPr>
        <p:txBody>
          <a:bodyPr wrap="square">
            <a:spAutoFit/>
          </a:bodyPr>
          <a:lstStyle/>
          <a:p>
            <a:r>
              <a:rPr lang="en-US" sz="2700" b="1" dirty="0">
                <a:solidFill>
                  <a:schemeClr val="bg2">
                    <a:lumMod val="25000"/>
                  </a:schemeClr>
                </a:solidFill>
                <a:latin typeface="Montserrat SemiBold" panose="00000700000000000000" pitchFamily="50" charset="0"/>
              </a:rPr>
              <a:t>DIGITAL CITIZENSHIP: </a:t>
            </a:r>
          </a:p>
        </p:txBody>
      </p:sp>
      <p:sp>
        <p:nvSpPr>
          <p:cNvPr id="7" name="Rectangle 6">
            <a:extLst>
              <a:ext uri="{FF2B5EF4-FFF2-40B4-BE49-F238E27FC236}">
                <a16:creationId xmlns:a16="http://schemas.microsoft.com/office/drawing/2014/main" id="{E6281E0E-C0D0-874B-84B1-E6BB0E365EEA}"/>
              </a:ext>
            </a:extLst>
          </p:cNvPr>
          <p:cNvSpPr/>
          <p:nvPr/>
        </p:nvSpPr>
        <p:spPr>
          <a:xfrm>
            <a:off x="10493714" y="286841"/>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5.png">
            <a:extLst>
              <a:ext uri="{FF2B5EF4-FFF2-40B4-BE49-F238E27FC236}">
                <a16:creationId xmlns:a16="http://schemas.microsoft.com/office/drawing/2014/main" id="{D5A400C7-A473-4579-AFCE-990B75B234CF}"/>
              </a:ext>
            </a:extLst>
          </p:cNvPr>
          <p:cNvPicPr/>
          <p:nvPr/>
        </p:nvPicPr>
        <p:blipFill>
          <a:blip r:embed="rId4"/>
          <a:srcRect/>
          <a:stretch>
            <a:fillRect/>
          </a:stretch>
        </p:blipFill>
        <p:spPr>
          <a:xfrm>
            <a:off x="341446" y="2443704"/>
            <a:ext cx="3438906" cy="2955908"/>
          </a:xfrm>
          <a:prstGeom prst="rect">
            <a:avLst/>
          </a:prstGeom>
          <a:ln/>
        </p:spPr>
      </p:pic>
      <p:sp>
        <p:nvSpPr>
          <p:cNvPr id="13" name="Rectangle 12">
            <a:extLst>
              <a:ext uri="{FF2B5EF4-FFF2-40B4-BE49-F238E27FC236}">
                <a16:creationId xmlns:a16="http://schemas.microsoft.com/office/drawing/2014/main" id="{16D81B0C-61EB-4F6F-A675-6EF68F2055F0}"/>
              </a:ext>
            </a:extLst>
          </p:cNvPr>
          <p:cNvSpPr/>
          <p:nvPr/>
        </p:nvSpPr>
        <p:spPr>
          <a:xfrm>
            <a:off x="4317781" y="1986125"/>
            <a:ext cx="7286639" cy="3108543"/>
          </a:xfrm>
          <a:prstGeom prst="rect">
            <a:avLst/>
          </a:prstGeom>
        </p:spPr>
        <p:txBody>
          <a:bodyPr wrap="square">
            <a:spAutoFit/>
          </a:bodyPr>
          <a:lstStyle/>
          <a:p>
            <a:r>
              <a:rPr lang="en-US" sz="2800" dirty="0"/>
              <a:t>Digital citizenship can be defined as the </a:t>
            </a:r>
            <a:r>
              <a:rPr lang="en-US" sz="2800" b="1" dirty="0"/>
              <a:t>responsible behavior </a:t>
            </a:r>
            <a:r>
              <a:rPr lang="en-US" sz="2800" dirty="0"/>
              <a:t>for the technological use or the norms one should follow online.</a:t>
            </a:r>
          </a:p>
          <a:p>
            <a:r>
              <a:rPr lang="en-US" sz="2800" dirty="0"/>
              <a:t>Empowering an active and </a:t>
            </a:r>
            <a:r>
              <a:rPr lang="en-US" sz="2800" b="1" dirty="0"/>
              <a:t>ethical digital generation</a:t>
            </a:r>
            <a:r>
              <a:rPr lang="en-US" sz="2800" dirty="0"/>
              <a:t> means equipping children to actively, positively and responsibly engage in society, whether this takes place on or offline.</a:t>
            </a:r>
          </a:p>
        </p:txBody>
      </p:sp>
      <p:pic>
        <p:nvPicPr>
          <p:cNvPr id="20" name="Picture 19" descr="A picture containing device&#10;&#10;Description automatically generated">
            <a:extLst>
              <a:ext uri="{FF2B5EF4-FFF2-40B4-BE49-F238E27FC236}">
                <a16:creationId xmlns:a16="http://schemas.microsoft.com/office/drawing/2014/main" id="{59E9BC41-7BF3-416F-8FBE-CE83D20C77AD}"/>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82ADB483-888D-76E3-C82F-E7BC342A2099}"/>
              </a:ext>
            </a:extLst>
          </p:cNvPr>
          <p:cNvSpPr/>
          <p:nvPr/>
        </p:nvSpPr>
        <p:spPr>
          <a:xfrm>
            <a:off x="53574" y="67319"/>
            <a:ext cx="2854960" cy="7933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E86BBBD-79C1-DAC3-33A9-914C6FE888A5}"/>
              </a:ext>
            </a:extLst>
          </p:cNvPr>
          <p:cNvSpPr/>
          <p:nvPr/>
        </p:nvSpPr>
        <p:spPr>
          <a:xfrm>
            <a:off x="13705840" y="1330636"/>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808ADD7B-7196-859E-94B8-6263AA211356}"/>
              </a:ext>
            </a:extLst>
          </p:cNvPr>
          <p:cNvSpPr>
            <a:spLocks noGrp="1"/>
          </p:cNvSpPr>
          <p:nvPr>
            <p:ph type="sldNum" sz="quarter" idx="12"/>
          </p:nvPr>
        </p:nvSpPr>
        <p:spPr/>
        <p:txBody>
          <a:bodyPr/>
          <a:lstStyle/>
          <a:p>
            <a:fld id="{E1969468-8E11-47AB-829C-61042B01E4E0}" type="slidenum">
              <a:rPr lang="en-IN" smtClean="0"/>
              <a:t>11</a:t>
            </a:fld>
            <a:endParaRPr lang="en-IN"/>
          </a:p>
        </p:txBody>
      </p:sp>
    </p:spTree>
    <p:extLst>
      <p:ext uri="{BB962C8B-B14F-4D97-AF65-F5344CB8AC3E}">
        <p14:creationId xmlns:p14="http://schemas.microsoft.com/office/powerpoint/2010/main" val="759168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27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507831"/>
          </a:xfrm>
          <a:prstGeom prst="rect">
            <a:avLst/>
          </a:prstGeom>
        </p:spPr>
        <p:txBody>
          <a:bodyPr wrap="square">
            <a:spAutoFit/>
          </a:bodyPr>
          <a:lstStyle/>
          <a:p>
            <a:r>
              <a:rPr lang="en-IN" sz="2700" b="1" dirty="0">
                <a:solidFill>
                  <a:schemeClr val="bg2">
                    <a:lumMod val="25000"/>
                  </a:schemeClr>
                </a:solidFill>
                <a:latin typeface="Montserrat SemiBold" panose="00000700000000000000" pitchFamily="50" charset="0"/>
              </a:rPr>
              <a:t>DIGITAL CITIZENSHIP</a:t>
            </a:r>
            <a:endParaRPr lang="tr-TR" sz="27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26.png">
            <a:extLst>
              <a:ext uri="{FF2B5EF4-FFF2-40B4-BE49-F238E27FC236}">
                <a16:creationId xmlns:a16="http://schemas.microsoft.com/office/drawing/2014/main" id="{F772A0F6-AA36-4E67-935D-0C6A6DA1E181}"/>
              </a:ext>
            </a:extLst>
          </p:cNvPr>
          <p:cNvPicPr/>
          <p:nvPr/>
        </p:nvPicPr>
        <p:blipFill>
          <a:blip r:embed="rId4"/>
          <a:srcRect l="31569" t="30484" r="24198" b="26209"/>
          <a:stretch>
            <a:fillRect/>
          </a:stretch>
        </p:blipFill>
        <p:spPr>
          <a:xfrm>
            <a:off x="333361" y="2613638"/>
            <a:ext cx="3399502" cy="1950474"/>
          </a:xfrm>
          <a:prstGeom prst="rect">
            <a:avLst/>
          </a:prstGeom>
          <a:ln/>
        </p:spPr>
      </p:pic>
      <p:sp>
        <p:nvSpPr>
          <p:cNvPr id="21" name="TextBox 20">
            <a:extLst>
              <a:ext uri="{FF2B5EF4-FFF2-40B4-BE49-F238E27FC236}">
                <a16:creationId xmlns:a16="http://schemas.microsoft.com/office/drawing/2014/main" id="{896DB259-EA6D-4C33-BF76-48E9891947D5}"/>
              </a:ext>
            </a:extLst>
          </p:cNvPr>
          <p:cNvSpPr txBox="1"/>
          <p:nvPr/>
        </p:nvSpPr>
        <p:spPr>
          <a:xfrm>
            <a:off x="3794058" y="1454065"/>
            <a:ext cx="8069474" cy="4665636"/>
          </a:xfrm>
          <a:prstGeom prst="rect">
            <a:avLst/>
          </a:prstGeom>
          <a:noFill/>
        </p:spPr>
        <p:txBody>
          <a:bodyPr wrap="square">
            <a:spAutoFit/>
          </a:bodyPr>
          <a:lstStyle/>
          <a:p>
            <a:pPr marL="342900" lvl="0" indent="-342900" algn="just">
              <a:lnSpc>
                <a:spcPct val="115000"/>
              </a:lnSpc>
              <a:spcBef>
                <a:spcPts val="1000"/>
              </a:spcBef>
              <a:spcAft>
                <a:spcPts val="0"/>
              </a:spcAft>
              <a:buFont typeface="Arial" panose="020B0604020202020204" pitchFamily="34" charset="0"/>
              <a:buChar char="●"/>
            </a:pPr>
            <a:r>
              <a:rPr lang="en-IN" u="none" strike="noStrike" dirty="0">
                <a:effectLst/>
                <a:ea typeface="Source Code Pro" panose="020B0509030403020204" pitchFamily="49" charset="0"/>
                <a:cs typeface="Source Code Pro" panose="020B0509030403020204" pitchFamily="49" charset="0"/>
              </a:rPr>
              <a:t>Digital citizenship involves:</a:t>
            </a:r>
          </a:p>
          <a:p>
            <a:pPr marL="342900" lvl="0" indent="-342900" algn="just">
              <a:lnSpc>
                <a:spcPct val="115000"/>
              </a:lnSpc>
              <a:spcBef>
                <a:spcPts val="1000"/>
              </a:spcBef>
              <a:spcAft>
                <a:spcPts val="0"/>
              </a:spcAft>
              <a:buFont typeface="+mj-lt"/>
              <a:buAutoNum type="arabicPeriod"/>
            </a:pPr>
            <a:r>
              <a:rPr lang="en-IN" u="none" strike="noStrike" dirty="0">
                <a:effectLst/>
                <a:ea typeface="Source Code Pro" panose="020B0509030403020204" pitchFamily="49" charset="0"/>
                <a:cs typeface="Source Code Pro" panose="020B0509030403020204" pitchFamily="49" charset="0"/>
              </a:rPr>
              <a:t>competent and positive engagement with digital technology (access and skills)</a:t>
            </a:r>
          </a:p>
          <a:p>
            <a:pPr marL="342900" lvl="0" indent="-342900" algn="just">
              <a:lnSpc>
                <a:spcPct val="115000"/>
              </a:lnSpc>
              <a:spcBef>
                <a:spcPts val="1000"/>
              </a:spcBef>
              <a:spcAft>
                <a:spcPts val="0"/>
              </a:spcAft>
              <a:buFont typeface="+mj-lt"/>
              <a:buAutoNum type="arabicPeriod"/>
            </a:pPr>
            <a:r>
              <a:rPr lang="en-IN" u="none" strike="noStrike" dirty="0">
                <a:effectLst/>
                <a:ea typeface="Source Code Pro" panose="020B0509030403020204" pitchFamily="49" charset="0"/>
                <a:cs typeface="Source Code Pro" panose="020B0509030403020204" pitchFamily="49" charset="0"/>
              </a:rPr>
              <a:t>active and responsible participation (empowerment and etiquette)</a:t>
            </a:r>
          </a:p>
          <a:p>
            <a:pPr marL="342900" lvl="0" indent="-342900" algn="just">
              <a:lnSpc>
                <a:spcPct val="115000"/>
              </a:lnSpc>
              <a:spcBef>
                <a:spcPts val="1000"/>
              </a:spcBef>
              <a:spcAft>
                <a:spcPts val="0"/>
              </a:spcAft>
              <a:buFont typeface="+mj-lt"/>
              <a:buAutoNum type="arabicPeriod"/>
            </a:pPr>
            <a:r>
              <a:rPr lang="en-IN" u="none" strike="noStrike" dirty="0">
                <a:effectLst/>
                <a:ea typeface="Source Code Pro" panose="020B0509030403020204" pitchFamily="49" charset="0"/>
                <a:cs typeface="Source Code Pro" panose="020B0509030403020204" pitchFamily="49" charset="0"/>
              </a:rPr>
              <a:t>lifelong learning in formal, non-formal and informal contexts (including risk management and resilience).</a:t>
            </a:r>
          </a:p>
          <a:p>
            <a:pPr marL="342900" lvl="0" indent="-342900" algn="just">
              <a:lnSpc>
                <a:spcPct val="115000"/>
              </a:lnSpc>
              <a:spcBef>
                <a:spcPts val="1000"/>
              </a:spcBef>
              <a:spcAft>
                <a:spcPts val="0"/>
              </a:spcAft>
              <a:buFont typeface="+mj-lt"/>
              <a:buAutoNum type="arabicPeriod"/>
            </a:pPr>
            <a:r>
              <a:rPr lang="en-IN" u="none" strike="noStrike" dirty="0">
                <a:effectLst/>
                <a:ea typeface="Source Code Pro" panose="020B0509030403020204" pitchFamily="49" charset="0"/>
                <a:cs typeface="Source Code Pro" panose="020B0509030403020204" pitchFamily="49" charset="0"/>
              </a:rPr>
              <a:t>As engaging with digital technologies comes with risks, children must be empowered with the tools and information needed to navigate digital environments in an ethical and responsible way. This includes knowing how to identify, anticipate and react effectively to risks, for example cyberbullying and threats to security and privacy.</a:t>
            </a:r>
          </a:p>
          <a:p>
            <a:pPr marL="342900" lvl="0" indent="-342900" algn="just">
              <a:lnSpc>
                <a:spcPct val="115000"/>
              </a:lnSpc>
              <a:spcBef>
                <a:spcPts val="1000"/>
              </a:spcBef>
              <a:spcAft>
                <a:spcPts val="0"/>
              </a:spcAft>
              <a:buFont typeface="+mj-lt"/>
              <a:buAutoNum type="arabicPeriod"/>
            </a:pPr>
            <a:r>
              <a:rPr lang="en-IN" u="none" strike="noStrike" dirty="0">
                <a:effectLst/>
                <a:ea typeface="Source Code Pro" panose="020B0509030403020204" pitchFamily="49" charset="0"/>
                <a:cs typeface="Source Code Pro" panose="020B0509030403020204" pitchFamily="49" charset="0"/>
              </a:rPr>
              <a:t>One should be aware about the nine elements of the digital </a:t>
            </a:r>
          </a:p>
          <a:p>
            <a:pPr lvl="0" algn="just">
              <a:lnSpc>
                <a:spcPct val="115000"/>
              </a:lnSpc>
              <a:spcBef>
                <a:spcPts val="1000"/>
              </a:spcBef>
              <a:spcAft>
                <a:spcPts val="0"/>
              </a:spcAft>
            </a:pPr>
            <a:r>
              <a:rPr lang="en-IN" dirty="0">
                <a:ea typeface="Source Code Pro" panose="020B0509030403020204" pitchFamily="49" charset="0"/>
                <a:cs typeface="Source Code Pro" panose="020B0509030403020204" pitchFamily="49" charset="0"/>
              </a:rPr>
              <a:t>     </a:t>
            </a:r>
            <a:r>
              <a:rPr lang="en-IN" u="none" strike="noStrike" dirty="0">
                <a:effectLst/>
                <a:ea typeface="Source Code Pro" panose="020B0509030403020204" pitchFamily="49" charset="0"/>
                <a:cs typeface="Source Code Pro" panose="020B0509030403020204" pitchFamily="49" charset="0"/>
              </a:rPr>
              <a:t>citizenship:  </a:t>
            </a:r>
          </a:p>
        </p:txBody>
      </p:sp>
      <p:pic>
        <p:nvPicPr>
          <p:cNvPr id="18" name="Picture 17" descr="A picture containing device&#10;&#10;Description automatically generated">
            <a:extLst>
              <a:ext uri="{FF2B5EF4-FFF2-40B4-BE49-F238E27FC236}">
                <a16:creationId xmlns:a16="http://schemas.microsoft.com/office/drawing/2014/main" id="{D5813912-9798-47A8-8658-F5089ADA513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C049EF36-7157-B650-DD65-C894E59C41CB}"/>
              </a:ext>
            </a:extLst>
          </p:cNvPr>
          <p:cNvSpPr/>
          <p:nvPr/>
        </p:nvSpPr>
        <p:spPr>
          <a:xfrm>
            <a:off x="0" y="71120"/>
            <a:ext cx="2865120" cy="8847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DB876DC2-C59D-5CFF-6F5C-965102F7F110}"/>
              </a:ext>
            </a:extLst>
          </p:cNvPr>
          <p:cNvSpPr>
            <a:spLocks noGrp="1"/>
          </p:cNvSpPr>
          <p:nvPr>
            <p:ph type="sldNum" sz="quarter" idx="12"/>
          </p:nvPr>
        </p:nvSpPr>
        <p:spPr/>
        <p:txBody>
          <a:bodyPr/>
          <a:lstStyle/>
          <a:p>
            <a:fld id="{E1969468-8E11-47AB-829C-61042B01E4E0}" type="slidenum">
              <a:rPr lang="en-IN" smtClean="0"/>
              <a:t>12</a:t>
            </a:fld>
            <a:endParaRPr lang="en-IN"/>
          </a:p>
        </p:txBody>
      </p:sp>
    </p:spTree>
    <p:extLst>
      <p:ext uri="{BB962C8B-B14F-4D97-AF65-F5344CB8AC3E}">
        <p14:creationId xmlns:p14="http://schemas.microsoft.com/office/powerpoint/2010/main" val="51288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13699"/>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Placeholder 3" descr="A close up of a logo&#10;&#10;Description automatically generated">
            <a:extLst>
              <a:ext uri="{FF2B5EF4-FFF2-40B4-BE49-F238E27FC236}">
                <a16:creationId xmlns:a16="http://schemas.microsoft.com/office/drawing/2014/main" id="{2BB008C8-EAB8-224A-94B7-4E76762D9F52}"/>
              </a:ext>
            </a:extLst>
          </p:cNvPr>
          <p:cNvPicPr>
            <a:picLocks noChangeAspect="1"/>
          </p:cNvPicPr>
          <p:nvPr/>
        </p:nvPicPr>
        <p:blipFill rotWithShape="1">
          <a:blip r:embed="rId4">
            <a:extLst>
              <a:ext uri="{28A0092B-C50C-407E-A947-70E740481C1C}">
                <a14:useLocalDpi xmlns:a14="http://schemas.microsoft.com/office/drawing/2010/main" val="0"/>
              </a:ext>
            </a:extLst>
          </a:blip>
          <a:srcRect l="2529" r="3467"/>
          <a:stretch/>
        </p:blipFill>
        <p:spPr>
          <a:xfrm>
            <a:off x="270326" y="2237698"/>
            <a:ext cx="4047455" cy="2449382"/>
          </a:xfrm>
          <a:prstGeom prst="rect">
            <a:avLst/>
          </a:prstGeom>
        </p:spPr>
      </p:pic>
      <p:sp>
        <p:nvSpPr>
          <p:cNvPr id="19" name="Rectangle 18">
            <a:extLst>
              <a:ext uri="{FF2B5EF4-FFF2-40B4-BE49-F238E27FC236}">
                <a16:creationId xmlns:a16="http://schemas.microsoft.com/office/drawing/2014/main" id="{A56E0A9E-AD85-A54F-90BF-2E65752C17A9}"/>
              </a:ext>
            </a:extLst>
          </p:cNvPr>
          <p:cNvSpPr/>
          <p:nvPr/>
        </p:nvSpPr>
        <p:spPr>
          <a:xfrm>
            <a:off x="270326" y="1279836"/>
            <a:ext cx="6859939" cy="507831"/>
          </a:xfrm>
          <a:prstGeom prst="rect">
            <a:avLst/>
          </a:prstGeom>
        </p:spPr>
        <p:txBody>
          <a:bodyPr wrap="square">
            <a:spAutoFit/>
          </a:bodyPr>
          <a:lstStyle/>
          <a:p>
            <a:r>
              <a:rPr lang="en-IN" sz="2700" b="1" dirty="0">
                <a:solidFill>
                  <a:schemeClr val="bg2">
                    <a:lumMod val="25000"/>
                  </a:schemeClr>
                </a:solidFill>
                <a:latin typeface="Montserrat SemiBold" panose="00000700000000000000" pitchFamily="50" charset="0"/>
              </a:rPr>
              <a:t>Netiquettes-</a:t>
            </a:r>
            <a:endParaRPr lang="tr-TR" sz="27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868754" y="1914678"/>
            <a:ext cx="7286639" cy="1077218"/>
          </a:xfrm>
          <a:prstGeom prst="rect">
            <a:avLst/>
          </a:prstGeom>
        </p:spPr>
        <p:txBody>
          <a:bodyPr wrap="square">
            <a:spAutoFit/>
          </a:bodyPr>
          <a:lstStyle/>
          <a:p>
            <a:pPr algn="just"/>
            <a:r>
              <a:rPr lang="en-US" sz="1600" dirty="0"/>
              <a:t>Netiquette refers to acceptable behavior in digital environments. Fostering netiquette is an important policy goal and an essential component of digital literacy and citizenship. Examples of some positive and negative behaviors in which children may engage in digital environments include:</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a:extLst>
              <a:ext uri="{FF2B5EF4-FFF2-40B4-BE49-F238E27FC236}">
                <a16:creationId xmlns:a16="http://schemas.microsoft.com/office/drawing/2014/main" id="{63217346-3F23-43C4-9B5F-B1EC9AAABCA1}"/>
              </a:ext>
            </a:extLst>
          </p:cNvPr>
          <p:cNvGraphicFramePr>
            <a:graphicFrameLocks noGrp="1"/>
          </p:cNvGraphicFramePr>
          <p:nvPr>
            <p:extLst>
              <p:ext uri="{D42A27DB-BD31-4B8C-83A1-F6EECF244321}">
                <p14:modId xmlns:p14="http://schemas.microsoft.com/office/powerpoint/2010/main" val="2468526464"/>
              </p:ext>
            </p:extLst>
          </p:nvPr>
        </p:nvGraphicFramePr>
        <p:xfrm>
          <a:off x="6830786" y="3429000"/>
          <a:ext cx="4754880" cy="1889252"/>
        </p:xfrm>
        <a:graphic>
          <a:graphicData uri="http://schemas.openxmlformats.org/drawingml/2006/table">
            <a:tbl>
              <a:tblPr>
                <a:tableStyleId>{5C22544A-7EE6-4342-B048-85BDC9FD1C3A}</a:tableStyleId>
              </a:tblPr>
              <a:tblGrid>
                <a:gridCol w="2377440">
                  <a:extLst>
                    <a:ext uri="{9D8B030D-6E8A-4147-A177-3AD203B41FA5}">
                      <a16:colId xmlns:a16="http://schemas.microsoft.com/office/drawing/2014/main" val="893384110"/>
                    </a:ext>
                  </a:extLst>
                </a:gridCol>
                <a:gridCol w="2377440">
                  <a:extLst>
                    <a:ext uri="{9D8B030D-6E8A-4147-A177-3AD203B41FA5}">
                      <a16:colId xmlns:a16="http://schemas.microsoft.com/office/drawing/2014/main" val="2214171502"/>
                    </a:ext>
                  </a:extLst>
                </a:gridCol>
              </a:tblGrid>
              <a:tr h="0">
                <a:tc>
                  <a:txBody>
                    <a:bodyPr/>
                    <a:lstStyle/>
                    <a:p>
                      <a:pPr algn="just">
                        <a:lnSpc>
                          <a:spcPct val="115000"/>
                        </a:lnSpc>
                        <a:spcBef>
                          <a:spcPts val="1000"/>
                        </a:spcBef>
                      </a:pPr>
                      <a:r>
                        <a:rPr lang="en-IN" sz="1000" dirty="0">
                          <a:effectLst/>
                        </a:rPr>
                        <a:t>Mischief accounts</a:t>
                      </a:r>
                      <a:endParaRPr lang="en-IN" sz="1000" dirty="0">
                        <a:solidFill>
                          <a:srgbClr val="424242"/>
                        </a:solidFill>
                        <a:effectLst/>
                        <a:latin typeface="Source Code Pro" panose="020B0509030403020204" pitchFamily="49" charset="0"/>
                        <a:ea typeface="Source Code Pro" panose="020B0509030403020204" pitchFamily="49" charset="0"/>
                        <a:cs typeface="Source Code Pro" panose="020B0509030403020204" pitchFamily="49" charset="0"/>
                      </a:endParaRPr>
                    </a:p>
                  </a:txBody>
                  <a:tcPr marL="63500" marR="63500" marT="63500" marB="63500"/>
                </a:tc>
                <a:tc>
                  <a:txBody>
                    <a:bodyPr/>
                    <a:lstStyle/>
                    <a:p>
                      <a:pPr algn="just">
                        <a:lnSpc>
                          <a:spcPct val="115000"/>
                        </a:lnSpc>
                        <a:spcBef>
                          <a:spcPts val="1000"/>
                        </a:spcBef>
                      </a:pPr>
                      <a:r>
                        <a:rPr lang="en-IN" sz="1000">
                          <a:effectLst/>
                        </a:rPr>
                        <a:t>Trolling</a:t>
                      </a:r>
                      <a:endParaRPr lang="en-IN" sz="1000">
                        <a:solidFill>
                          <a:srgbClr val="424242"/>
                        </a:solidFill>
                        <a:effectLst/>
                        <a:latin typeface="Source Code Pro" panose="020B0509030403020204" pitchFamily="49" charset="0"/>
                        <a:ea typeface="Source Code Pro" panose="020B0509030403020204" pitchFamily="49" charset="0"/>
                        <a:cs typeface="Source Code Pro" panose="020B0509030403020204" pitchFamily="49" charset="0"/>
                      </a:endParaRPr>
                    </a:p>
                  </a:txBody>
                  <a:tcPr marL="63500" marR="63500" marT="63500" marB="63500"/>
                </a:tc>
                <a:extLst>
                  <a:ext uri="{0D108BD9-81ED-4DB2-BD59-A6C34878D82A}">
                    <a16:rowId xmlns:a16="http://schemas.microsoft.com/office/drawing/2014/main" val="1083831788"/>
                  </a:ext>
                </a:extLst>
              </a:tr>
              <a:tr h="0">
                <a:tc>
                  <a:txBody>
                    <a:bodyPr/>
                    <a:lstStyle/>
                    <a:p>
                      <a:pPr algn="just">
                        <a:lnSpc>
                          <a:spcPct val="115000"/>
                        </a:lnSpc>
                        <a:spcBef>
                          <a:spcPts val="1000"/>
                        </a:spcBef>
                      </a:pPr>
                      <a:r>
                        <a:rPr lang="en-IN" sz="1000" dirty="0">
                          <a:effectLst/>
                        </a:rPr>
                        <a:t>These accounts on social platforms collectively managed by youth; they can act as fora to discuss complex social and political topics, and to intervene in cases of bullying, for example. However, they can also have a negative use e.g., to spread misinformation or share “cringeworthy” content.</a:t>
                      </a:r>
                      <a:endParaRPr lang="en-IN" sz="1000" dirty="0">
                        <a:solidFill>
                          <a:srgbClr val="424242"/>
                        </a:solidFill>
                        <a:effectLst/>
                        <a:latin typeface="Source Code Pro" panose="020B0509030403020204" pitchFamily="49" charset="0"/>
                        <a:ea typeface="Source Code Pro" panose="020B0509030403020204" pitchFamily="49" charset="0"/>
                        <a:cs typeface="Source Code Pro" panose="020B0509030403020204" pitchFamily="49" charset="0"/>
                      </a:endParaRPr>
                    </a:p>
                  </a:txBody>
                  <a:tcPr marL="63500" marR="63500" marT="63500" marB="63500"/>
                </a:tc>
                <a:tc>
                  <a:txBody>
                    <a:bodyPr/>
                    <a:lstStyle/>
                    <a:p>
                      <a:pPr algn="just">
                        <a:lnSpc>
                          <a:spcPct val="115000"/>
                        </a:lnSpc>
                        <a:spcBef>
                          <a:spcPts val="1000"/>
                        </a:spcBef>
                      </a:pPr>
                      <a:r>
                        <a:rPr lang="en-IN" sz="1000" dirty="0">
                          <a:effectLst/>
                        </a:rPr>
                        <a:t>Causing disruption or triggering conflict in digital environments for one’s own amusement. Internet trolls, often under the guise of anonymity, write controversial comments to get a rise out of other users.</a:t>
                      </a:r>
                    </a:p>
                    <a:p>
                      <a:pPr algn="just">
                        <a:lnSpc>
                          <a:spcPct val="115000"/>
                        </a:lnSpc>
                        <a:spcBef>
                          <a:spcPts val="1000"/>
                        </a:spcBef>
                      </a:pPr>
                      <a:r>
                        <a:rPr lang="en-IN" sz="1000" dirty="0">
                          <a:effectLst/>
                        </a:rPr>
                        <a:t> </a:t>
                      </a:r>
                    </a:p>
                    <a:p>
                      <a:pPr algn="just">
                        <a:lnSpc>
                          <a:spcPct val="115000"/>
                        </a:lnSpc>
                        <a:spcBef>
                          <a:spcPts val="1000"/>
                        </a:spcBef>
                      </a:pPr>
                      <a:r>
                        <a:rPr lang="en-IN" sz="1000" dirty="0">
                          <a:effectLst/>
                        </a:rPr>
                        <a:t> </a:t>
                      </a:r>
                      <a:endParaRPr lang="en-IN" sz="1000" dirty="0">
                        <a:solidFill>
                          <a:srgbClr val="424242"/>
                        </a:solidFill>
                        <a:effectLst/>
                        <a:latin typeface="Source Code Pro" panose="020B0509030403020204" pitchFamily="49" charset="0"/>
                        <a:ea typeface="Source Code Pro" panose="020B0509030403020204" pitchFamily="49" charset="0"/>
                        <a:cs typeface="Source Code Pro" panose="020B0509030403020204" pitchFamily="49" charset="0"/>
                      </a:endParaRPr>
                    </a:p>
                  </a:txBody>
                  <a:tcPr marL="63500" marR="63500" marT="63500" marB="63500"/>
                </a:tc>
                <a:extLst>
                  <a:ext uri="{0D108BD9-81ED-4DB2-BD59-A6C34878D82A}">
                    <a16:rowId xmlns:a16="http://schemas.microsoft.com/office/drawing/2014/main" val="1824739747"/>
                  </a:ext>
                </a:extLst>
              </a:tr>
            </a:tbl>
          </a:graphicData>
        </a:graphic>
      </p:graphicFrame>
      <p:pic>
        <p:nvPicPr>
          <p:cNvPr id="21" name="image20.png">
            <a:extLst>
              <a:ext uri="{FF2B5EF4-FFF2-40B4-BE49-F238E27FC236}">
                <a16:creationId xmlns:a16="http://schemas.microsoft.com/office/drawing/2014/main" id="{149E8327-B418-4C51-B9C5-731C7B1E965E}"/>
              </a:ext>
            </a:extLst>
          </p:cNvPr>
          <p:cNvPicPr/>
          <p:nvPr/>
        </p:nvPicPr>
        <p:blipFill>
          <a:blip r:embed="rId5"/>
          <a:srcRect/>
          <a:stretch>
            <a:fillRect/>
          </a:stretch>
        </p:blipFill>
        <p:spPr>
          <a:xfrm>
            <a:off x="4237265" y="3254603"/>
            <a:ext cx="2247900" cy="3076575"/>
          </a:xfrm>
          <a:prstGeom prst="rect">
            <a:avLst/>
          </a:prstGeom>
          <a:ln/>
        </p:spPr>
      </p:pic>
      <p:pic>
        <p:nvPicPr>
          <p:cNvPr id="23" name="Picture 22" descr="A picture containing device&#10;&#10;Description automatically generated">
            <a:extLst>
              <a:ext uri="{FF2B5EF4-FFF2-40B4-BE49-F238E27FC236}">
                <a16:creationId xmlns:a16="http://schemas.microsoft.com/office/drawing/2014/main" id="{9799E24C-1099-4FFB-983E-C276BA6B6725}"/>
              </a:ext>
            </a:extLst>
          </p:cNvPr>
          <p:cNvPicPr>
            <a:picLocks noChangeAspect="1"/>
          </p:cNvPicPr>
          <p:nvPr/>
        </p:nvPicPr>
        <p:blipFill rotWithShape="1">
          <a:blip r:embed="rId6">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6E4352AB-9295-DFB6-0850-5AEB27604CC4}"/>
              </a:ext>
            </a:extLst>
          </p:cNvPr>
          <p:cNvSpPr/>
          <p:nvPr/>
        </p:nvSpPr>
        <p:spPr>
          <a:xfrm>
            <a:off x="36607" y="91440"/>
            <a:ext cx="2950433" cy="8847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A7CDAC27-3EAB-337D-A002-8ECDF273384F}"/>
              </a:ext>
            </a:extLst>
          </p:cNvPr>
          <p:cNvSpPr>
            <a:spLocks noGrp="1"/>
          </p:cNvSpPr>
          <p:nvPr>
            <p:ph type="sldNum" sz="quarter" idx="12"/>
          </p:nvPr>
        </p:nvSpPr>
        <p:spPr/>
        <p:txBody>
          <a:bodyPr/>
          <a:lstStyle/>
          <a:p>
            <a:fld id="{E1969468-8E11-47AB-829C-61042B01E4E0}" type="slidenum">
              <a:rPr lang="en-IN" smtClean="0"/>
              <a:t>13</a:t>
            </a:fld>
            <a:endParaRPr lang="en-IN"/>
          </a:p>
        </p:txBody>
      </p:sp>
    </p:spTree>
    <p:extLst>
      <p:ext uri="{BB962C8B-B14F-4D97-AF65-F5344CB8AC3E}">
        <p14:creationId xmlns:p14="http://schemas.microsoft.com/office/powerpoint/2010/main" val="11445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27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device&#10;&#10;Description automatically generated">
            <a:extLst>
              <a:ext uri="{FF2B5EF4-FFF2-40B4-BE49-F238E27FC236}">
                <a16:creationId xmlns:a16="http://schemas.microsoft.com/office/drawing/2014/main" id="{9799E24C-1099-4FFB-983E-C276BA6B6725}"/>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graphicFrame>
        <p:nvGraphicFramePr>
          <p:cNvPr id="6" name="Object 5">
            <a:extLst>
              <a:ext uri="{FF2B5EF4-FFF2-40B4-BE49-F238E27FC236}">
                <a16:creationId xmlns:a16="http://schemas.microsoft.com/office/drawing/2014/main" id="{9607BD60-76B3-4745-968F-340C406A6B32}"/>
              </a:ext>
            </a:extLst>
          </p:cNvPr>
          <p:cNvGraphicFramePr>
            <a:graphicFrameLocks noChangeAspect="1"/>
          </p:cNvGraphicFramePr>
          <p:nvPr>
            <p:extLst>
              <p:ext uri="{D42A27DB-BD31-4B8C-83A1-F6EECF244321}">
                <p14:modId xmlns:p14="http://schemas.microsoft.com/office/powerpoint/2010/main" val="3887143749"/>
              </p:ext>
            </p:extLst>
          </p:nvPr>
        </p:nvGraphicFramePr>
        <p:xfrm>
          <a:off x="358834" y="1488929"/>
          <a:ext cx="5512205" cy="3676641"/>
        </p:xfrm>
        <a:graphic>
          <a:graphicData uri="http://schemas.openxmlformats.org/presentationml/2006/ole">
            <mc:AlternateContent xmlns:mc="http://schemas.openxmlformats.org/markup-compatibility/2006">
              <mc:Choice xmlns:v="urn:schemas-microsoft-com:vml" Requires="v">
                <p:oleObj name="Bitmap Image" r:id="rId5" imgW="6350040" imgH="4235400" progId="Paint.Picture">
                  <p:embed/>
                </p:oleObj>
              </mc:Choice>
              <mc:Fallback>
                <p:oleObj name="Bitmap Image" r:id="rId5" imgW="6350040" imgH="4235400" progId="Paint.Picture">
                  <p:embed/>
                  <p:pic>
                    <p:nvPicPr>
                      <p:cNvPr id="6" name="Object 5">
                        <a:extLst>
                          <a:ext uri="{FF2B5EF4-FFF2-40B4-BE49-F238E27FC236}">
                            <a16:creationId xmlns:a16="http://schemas.microsoft.com/office/drawing/2014/main" id="{9607BD60-76B3-4745-968F-340C406A6B32}"/>
                          </a:ext>
                        </a:extLst>
                      </p:cNvPr>
                      <p:cNvPicPr/>
                      <p:nvPr/>
                    </p:nvPicPr>
                    <p:blipFill>
                      <a:blip r:embed="rId6"/>
                      <a:stretch>
                        <a:fillRect/>
                      </a:stretch>
                    </p:blipFill>
                    <p:spPr>
                      <a:xfrm>
                        <a:off x="358834" y="1488929"/>
                        <a:ext cx="5512205" cy="3676641"/>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B470B08C-7C13-42C9-8DCE-6317D2E73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2927" y="1909987"/>
            <a:ext cx="4770239" cy="3582450"/>
          </a:xfrm>
          <a:prstGeom prst="rect">
            <a:avLst/>
          </a:prstGeom>
        </p:spPr>
      </p:pic>
      <p:pic>
        <p:nvPicPr>
          <p:cNvPr id="13" name="Picture 12">
            <a:extLst>
              <a:ext uri="{FF2B5EF4-FFF2-40B4-BE49-F238E27FC236}">
                <a16:creationId xmlns:a16="http://schemas.microsoft.com/office/drawing/2014/main" id="{9749852F-B038-4CAC-BD20-A1C59AD226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7079" y="1893646"/>
            <a:ext cx="5976135" cy="3986082"/>
          </a:xfrm>
          <a:prstGeom prst="rect">
            <a:avLst/>
          </a:prstGeom>
        </p:spPr>
      </p:pic>
      <p:sp>
        <p:nvSpPr>
          <p:cNvPr id="2" name="Rectangle 1">
            <a:extLst>
              <a:ext uri="{FF2B5EF4-FFF2-40B4-BE49-F238E27FC236}">
                <a16:creationId xmlns:a16="http://schemas.microsoft.com/office/drawing/2014/main" id="{693D0B6F-48C1-F756-713B-62EFFFDB4690}"/>
              </a:ext>
            </a:extLst>
          </p:cNvPr>
          <p:cNvSpPr/>
          <p:nvPr/>
        </p:nvSpPr>
        <p:spPr>
          <a:xfrm>
            <a:off x="53574" y="102770"/>
            <a:ext cx="2839653" cy="9278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A22A9BDD-48D2-FFF6-676F-E9ECC3F8F889}"/>
              </a:ext>
            </a:extLst>
          </p:cNvPr>
          <p:cNvSpPr>
            <a:spLocks noGrp="1"/>
          </p:cNvSpPr>
          <p:nvPr>
            <p:ph type="sldNum" sz="quarter" idx="12"/>
          </p:nvPr>
        </p:nvSpPr>
        <p:spPr/>
        <p:txBody>
          <a:bodyPr/>
          <a:lstStyle/>
          <a:p>
            <a:fld id="{E1969468-8E11-47AB-829C-61042B01E4E0}" type="slidenum">
              <a:rPr lang="en-IN" smtClean="0"/>
              <a:t>14</a:t>
            </a:fld>
            <a:endParaRPr lang="en-IN"/>
          </a:p>
        </p:txBody>
      </p:sp>
    </p:spTree>
    <p:extLst>
      <p:ext uri="{BB962C8B-B14F-4D97-AF65-F5344CB8AC3E}">
        <p14:creationId xmlns:p14="http://schemas.microsoft.com/office/powerpoint/2010/main" val="60313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27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device&#10;&#10;Description automatically generated">
            <a:extLst>
              <a:ext uri="{FF2B5EF4-FFF2-40B4-BE49-F238E27FC236}">
                <a16:creationId xmlns:a16="http://schemas.microsoft.com/office/drawing/2014/main" id="{9799E24C-1099-4FFB-983E-C276BA6B6725}"/>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graphicFrame>
        <p:nvGraphicFramePr>
          <p:cNvPr id="3" name="Object 2">
            <a:extLst>
              <a:ext uri="{FF2B5EF4-FFF2-40B4-BE49-F238E27FC236}">
                <a16:creationId xmlns:a16="http://schemas.microsoft.com/office/drawing/2014/main" id="{32C2A1D7-5D2C-4260-ACC4-BE2F22FC21AD}"/>
              </a:ext>
            </a:extLst>
          </p:cNvPr>
          <p:cNvGraphicFramePr>
            <a:graphicFrameLocks noChangeAspect="1"/>
          </p:cNvGraphicFramePr>
          <p:nvPr>
            <p:extLst>
              <p:ext uri="{D42A27DB-BD31-4B8C-83A1-F6EECF244321}">
                <p14:modId xmlns:p14="http://schemas.microsoft.com/office/powerpoint/2010/main" val="2021076992"/>
              </p:ext>
            </p:extLst>
          </p:nvPr>
        </p:nvGraphicFramePr>
        <p:xfrm>
          <a:off x="1119883" y="1885842"/>
          <a:ext cx="2696770" cy="4045748"/>
        </p:xfrm>
        <a:graphic>
          <a:graphicData uri="http://schemas.openxmlformats.org/presentationml/2006/ole">
            <mc:AlternateContent xmlns:mc="http://schemas.openxmlformats.org/markup-compatibility/2006">
              <mc:Choice xmlns:v="urn:schemas-microsoft-com:vml" Requires="v">
                <p:oleObj name="Bitmap Image" r:id="rId5" imgW="6350040" imgH="9524880" progId="Paint.Picture">
                  <p:embed/>
                </p:oleObj>
              </mc:Choice>
              <mc:Fallback>
                <p:oleObj name="Bitmap Image" r:id="rId5" imgW="6350040" imgH="9524880" progId="Paint.Picture">
                  <p:embed/>
                  <p:pic>
                    <p:nvPicPr>
                      <p:cNvPr id="3" name="Object 2">
                        <a:extLst>
                          <a:ext uri="{FF2B5EF4-FFF2-40B4-BE49-F238E27FC236}">
                            <a16:creationId xmlns:a16="http://schemas.microsoft.com/office/drawing/2014/main" id="{32C2A1D7-5D2C-4260-ACC4-BE2F22FC21AD}"/>
                          </a:ext>
                        </a:extLst>
                      </p:cNvPr>
                      <p:cNvPicPr/>
                      <p:nvPr/>
                    </p:nvPicPr>
                    <p:blipFill>
                      <a:blip r:embed="rId6"/>
                      <a:stretch>
                        <a:fillRect/>
                      </a:stretch>
                    </p:blipFill>
                    <p:spPr>
                      <a:xfrm>
                        <a:off x="1119883" y="1885842"/>
                        <a:ext cx="2696770" cy="404574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ADAC780-8AAF-412C-8034-26850BF67FF9}"/>
              </a:ext>
            </a:extLst>
          </p:cNvPr>
          <p:cNvGraphicFramePr>
            <a:graphicFrameLocks noChangeAspect="1"/>
          </p:cNvGraphicFramePr>
          <p:nvPr>
            <p:extLst>
              <p:ext uri="{D42A27DB-BD31-4B8C-83A1-F6EECF244321}">
                <p14:modId xmlns:p14="http://schemas.microsoft.com/office/powerpoint/2010/main" val="3966314355"/>
              </p:ext>
            </p:extLst>
          </p:nvPr>
        </p:nvGraphicFramePr>
        <p:xfrm>
          <a:off x="5322013" y="1885842"/>
          <a:ext cx="3596133" cy="2398621"/>
        </p:xfrm>
        <a:graphic>
          <a:graphicData uri="http://schemas.openxmlformats.org/presentationml/2006/ole">
            <mc:AlternateContent xmlns:mc="http://schemas.openxmlformats.org/markup-compatibility/2006">
              <mc:Choice xmlns:v="urn:schemas-microsoft-com:vml" Requires="v">
                <p:oleObj name="Bitmap Image" r:id="rId7" imgW="6350040" imgH="4235400" progId="Paint.Picture">
                  <p:embed/>
                </p:oleObj>
              </mc:Choice>
              <mc:Fallback>
                <p:oleObj name="Bitmap Image" r:id="rId7" imgW="6350040" imgH="4235400" progId="Paint.Picture">
                  <p:embed/>
                  <p:pic>
                    <p:nvPicPr>
                      <p:cNvPr id="4" name="Object 3">
                        <a:extLst>
                          <a:ext uri="{FF2B5EF4-FFF2-40B4-BE49-F238E27FC236}">
                            <a16:creationId xmlns:a16="http://schemas.microsoft.com/office/drawing/2014/main" id="{4ADAC780-8AAF-412C-8034-26850BF67FF9}"/>
                          </a:ext>
                        </a:extLst>
                      </p:cNvPr>
                      <p:cNvPicPr/>
                      <p:nvPr/>
                    </p:nvPicPr>
                    <p:blipFill>
                      <a:blip r:embed="rId8"/>
                      <a:stretch>
                        <a:fillRect/>
                      </a:stretch>
                    </p:blipFill>
                    <p:spPr>
                      <a:xfrm>
                        <a:off x="5322013" y="1885842"/>
                        <a:ext cx="3596133" cy="2398621"/>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0AD97655-EE92-A676-9BA6-171366907AC1}"/>
              </a:ext>
            </a:extLst>
          </p:cNvPr>
          <p:cNvSpPr/>
          <p:nvPr/>
        </p:nvSpPr>
        <p:spPr>
          <a:xfrm>
            <a:off x="0" y="91440"/>
            <a:ext cx="2783840" cy="102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24D36DDD-CB36-4693-0D40-17F5D72C7A0B}"/>
              </a:ext>
            </a:extLst>
          </p:cNvPr>
          <p:cNvSpPr>
            <a:spLocks noGrp="1"/>
          </p:cNvSpPr>
          <p:nvPr>
            <p:ph type="sldNum" sz="quarter" idx="12"/>
          </p:nvPr>
        </p:nvSpPr>
        <p:spPr/>
        <p:txBody>
          <a:bodyPr/>
          <a:lstStyle/>
          <a:p>
            <a:fld id="{E1969468-8E11-47AB-829C-61042B01E4E0}" type="slidenum">
              <a:rPr lang="en-IN" smtClean="0"/>
              <a:t>15</a:t>
            </a:fld>
            <a:endParaRPr lang="en-IN"/>
          </a:p>
        </p:txBody>
      </p:sp>
    </p:spTree>
    <p:extLst>
      <p:ext uri="{BB962C8B-B14F-4D97-AF65-F5344CB8AC3E}">
        <p14:creationId xmlns:p14="http://schemas.microsoft.com/office/powerpoint/2010/main" val="1638941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62899"/>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device&#10;&#10;Description automatically generated">
            <a:extLst>
              <a:ext uri="{FF2B5EF4-FFF2-40B4-BE49-F238E27FC236}">
                <a16:creationId xmlns:a16="http://schemas.microsoft.com/office/drawing/2014/main" id="{9799E24C-1099-4FFB-983E-C276BA6B6725}"/>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graphicFrame>
        <p:nvGraphicFramePr>
          <p:cNvPr id="2" name="Object 1">
            <a:extLst>
              <a:ext uri="{FF2B5EF4-FFF2-40B4-BE49-F238E27FC236}">
                <a16:creationId xmlns:a16="http://schemas.microsoft.com/office/drawing/2014/main" id="{2ABDB344-059D-45D2-988C-50B0441D9570}"/>
              </a:ext>
            </a:extLst>
          </p:cNvPr>
          <p:cNvGraphicFramePr>
            <a:graphicFrameLocks noChangeAspect="1"/>
          </p:cNvGraphicFramePr>
          <p:nvPr>
            <p:extLst>
              <p:ext uri="{D42A27DB-BD31-4B8C-83A1-F6EECF244321}">
                <p14:modId xmlns:p14="http://schemas.microsoft.com/office/powerpoint/2010/main" val="4161997925"/>
              </p:ext>
            </p:extLst>
          </p:nvPr>
        </p:nvGraphicFramePr>
        <p:xfrm>
          <a:off x="1433955" y="1966806"/>
          <a:ext cx="2557049" cy="3831084"/>
        </p:xfrm>
        <a:graphic>
          <a:graphicData uri="http://schemas.openxmlformats.org/presentationml/2006/ole">
            <mc:AlternateContent xmlns:mc="http://schemas.openxmlformats.org/markup-compatibility/2006">
              <mc:Choice xmlns:v="urn:schemas-microsoft-com:vml" Requires="v">
                <p:oleObj name="Bitmap Image" r:id="rId5" imgW="6350040" imgH="9512280" progId="Paint.Picture">
                  <p:embed/>
                </p:oleObj>
              </mc:Choice>
              <mc:Fallback>
                <p:oleObj name="Bitmap Image" r:id="rId5" imgW="6350040" imgH="9512280" progId="Paint.Picture">
                  <p:embed/>
                  <p:pic>
                    <p:nvPicPr>
                      <p:cNvPr id="2" name="Object 1">
                        <a:extLst>
                          <a:ext uri="{FF2B5EF4-FFF2-40B4-BE49-F238E27FC236}">
                            <a16:creationId xmlns:a16="http://schemas.microsoft.com/office/drawing/2014/main" id="{2ABDB344-059D-45D2-988C-50B0441D9570}"/>
                          </a:ext>
                        </a:extLst>
                      </p:cNvPr>
                      <p:cNvPicPr/>
                      <p:nvPr/>
                    </p:nvPicPr>
                    <p:blipFill>
                      <a:blip r:embed="rId6"/>
                      <a:stretch>
                        <a:fillRect/>
                      </a:stretch>
                    </p:blipFill>
                    <p:spPr>
                      <a:xfrm>
                        <a:off x="1433955" y="1966806"/>
                        <a:ext cx="2557049" cy="3831084"/>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16065D52-A90D-4D5A-BE81-19A277D27E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3992" y="1512509"/>
            <a:ext cx="2856920" cy="4285381"/>
          </a:xfrm>
          <a:prstGeom prst="rect">
            <a:avLst/>
          </a:prstGeom>
        </p:spPr>
      </p:pic>
      <p:sp>
        <p:nvSpPr>
          <p:cNvPr id="3" name="Rectangle 2">
            <a:extLst>
              <a:ext uri="{FF2B5EF4-FFF2-40B4-BE49-F238E27FC236}">
                <a16:creationId xmlns:a16="http://schemas.microsoft.com/office/drawing/2014/main" id="{663D12C7-2659-9B9A-6012-CAF9BCD63955}"/>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2557476C-45E9-FFFA-3603-4303B842D2B9}"/>
              </a:ext>
            </a:extLst>
          </p:cNvPr>
          <p:cNvSpPr>
            <a:spLocks noGrp="1"/>
          </p:cNvSpPr>
          <p:nvPr>
            <p:ph type="sldNum" sz="quarter" idx="12"/>
          </p:nvPr>
        </p:nvSpPr>
        <p:spPr/>
        <p:txBody>
          <a:bodyPr/>
          <a:lstStyle/>
          <a:p>
            <a:fld id="{E1969468-8E11-47AB-829C-61042B01E4E0}" type="slidenum">
              <a:rPr lang="en-IN" smtClean="0"/>
              <a:t>16</a:t>
            </a:fld>
            <a:endParaRPr lang="en-IN"/>
          </a:p>
        </p:txBody>
      </p:sp>
    </p:spTree>
    <p:extLst>
      <p:ext uri="{BB962C8B-B14F-4D97-AF65-F5344CB8AC3E}">
        <p14:creationId xmlns:p14="http://schemas.microsoft.com/office/powerpoint/2010/main" val="33207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13699"/>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image20.png">
            <a:extLst>
              <a:ext uri="{FF2B5EF4-FFF2-40B4-BE49-F238E27FC236}">
                <a16:creationId xmlns:a16="http://schemas.microsoft.com/office/drawing/2014/main" id="{149E8327-B418-4C51-B9C5-731C7B1E965E}"/>
              </a:ext>
            </a:extLst>
          </p:cNvPr>
          <p:cNvPicPr/>
          <p:nvPr/>
        </p:nvPicPr>
        <p:blipFill>
          <a:blip r:embed="rId4"/>
          <a:srcRect/>
          <a:stretch>
            <a:fillRect/>
          </a:stretch>
        </p:blipFill>
        <p:spPr>
          <a:xfrm>
            <a:off x="7576367" y="2352335"/>
            <a:ext cx="2247900" cy="3076575"/>
          </a:xfrm>
          <a:prstGeom prst="rect">
            <a:avLst/>
          </a:prstGeom>
          <a:ln/>
        </p:spPr>
      </p:pic>
      <p:pic>
        <p:nvPicPr>
          <p:cNvPr id="23" name="Picture 22" descr="A picture containing device&#10;&#10;Description automatically generated">
            <a:extLst>
              <a:ext uri="{FF2B5EF4-FFF2-40B4-BE49-F238E27FC236}">
                <a16:creationId xmlns:a16="http://schemas.microsoft.com/office/drawing/2014/main" id="{9799E24C-1099-4FFB-983E-C276BA6B672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graphicFrame>
        <p:nvGraphicFramePr>
          <p:cNvPr id="2" name="Object 1">
            <a:extLst>
              <a:ext uri="{FF2B5EF4-FFF2-40B4-BE49-F238E27FC236}">
                <a16:creationId xmlns:a16="http://schemas.microsoft.com/office/drawing/2014/main" id="{E8BFF566-E8D3-4051-A0F0-B1DECECBD5D7}"/>
              </a:ext>
            </a:extLst>
          </p:cNvPr>
          <p:cNvGraphicFramePr>
            <a:graphicFrameLocks noChangeAspect="1"/>
          </p:cNvGraphicFramePr>
          <p:nvPr/>
        </p:nvGraphicFramePr>
        <p:xfrm>
          <a:off x="1218985" y="1874236"/>
          <a:ext cx="2600219" cy="3926791"/>
        </p:xfrm>
        <a:graphic>
          <a:graphicData uri="http://schemas.openxmlformats.org/presentationml/2006/ole">
            <mc:AlternateContent xmlns:mc="http://schemas.openxmlformats.org/markup-compatibility/2006">
              <mc:Choice xmlns:v="urn:schemas-microsoft-com:vml" Requires="v">
                <p:oleObj name="Bitmap Image" r:id="rId6" imgW="6350040" imgH="9588600" progId="Paint.Picture">
                  <p:embed/>
                </p:oleObj>
              </mc:Choice>
              <mc:Fallback>
                <p:oleObj name="Bitmap Image" r:id="rId6" imgW="6350040" imgH="9588600" progId="Paint.Picture">
                  <p:embed/>
                  <p:pic>
                    <p:nvPicPr>
                      <p:cNvPr id="2" name="Object 1">
                        <a:extLst>
                          <a:ext uri="{FF2B5EF4-FFF2-40B4-BE49-F238E27FC236}">
                            <a16:creationId xmlns:a16="http://schemas.microsoft.com/office/drawing/2014/main" id="{E8BFF566-E8D3-4051-A0F0-B1DECECBD5D7}"/>
                          </a:ext>
                        </a:extLst>
                      </p:cNvPr>
                      <p:cNvPicPr/>
                      <p:nvPr/>
                    </p:nvPicPr>
                    <p:blipFill>
                      <a:blip r:embed="rId7"/>
                      <a:stretch>
                        <a:fillRect/>
                      </a:stretch>
                    </p:blipFill>
                    <p:spPr>
                      <a:xfrm>
                        <a:off x="1218985" y="1874236"/>
                        <a:ext cx="2600219" cy="3926791"/>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4250DAA2-5B46-6B75-797E-258397EE3348}"/>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D1785FAB-F2F0-5AA8-8A36-58D937590131}"/>
              </a:ext>
            </a:extLst>
          </p:cNvPr>
          <p:cNvSpPr>
            <a:spLocks noGrp="1"/>
          </p:cNvSpPr>
          <p:nvPr>
            <p:ph type="sldNum" sz="quarter" idx="12"/>
          </p:nvPr>
        </p:nvSpPr>
        <p:spPr/>
        <p:txBody>
          <a:bodyPr/>
          <a:lstStyle/>
          <a:p>
            <a:fld id="{E1969468-8E11-47AB-829C-61042B01E4E0}" type="slidenum">
              <a:rPr lang="en-IN" smtClean="0"/>
              <a:t>17</a:t>
            </a:fld>
            <a:endParaRPr lang="en-IN"/>
          </a:p>
        </p:txBody>
      </p:sp>
    </p:spTree>
    <p:extLst>
      <p:ext uri="{BB962C8B-B14F-4D97-AF65-F5344CB8AC3E}">
        <p14:creationId xmlns:p14="http://schemas.microsoft.com/office/powerpoint/2010/main" val="166001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27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device&#10;&#10;Description automatically generated">
            <a:extLst>
              <a:ext uri="{FF2B5EF4-FFF2-40B4-BE49-F238E27FC236}">
                <a16:creationId xmlns:a16="http://schemas.microsoft.com/office/drawing/2014/main" id="{9799E24C-1099-4FFB-983E-C276BA6B6725}"/>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pic>
        <p:nvPicPr>
          <p:cNvPr id="6" name="Picture 5">
            <a:extLst>
              <a:ext uri="{FF2B5EF4-FFF2-40B4-BE49-F238E27FC236}">
                <a16:creationId xmlns:a16="http://schemas.microsoft.com/office/drawing/2014/main" id="{E544FE99-FC1E-47C3-BE46-012070F78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2360953"/>
            <a:ext cx="3202538" cy="2136093"/>
          </a:xfrm>
          <a:prstGeom prst="rect">
            <a:avLst/>
          </a:prstGeom>
        </p:spPr>
      </p:pic>
      <p:pic>
        <p:nvPicPr>
          <p:cNvPr id="9" name="Picture 8">
            <a:extLst>
              <a:ext uri="{FF2B5EF4-FFF2-40B4-BE49-F238E27FC236}">
                <a16:creationId xmlns:a16="http://schemas.microsoft.com/office/drawing/2014/main" id="{5722CF55-4813-4FEF-A096-588D6CFBD5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819" y="1467587"/>
            <a:ext cx="2499634" cy="1667256"/>
          </a:xfrm>
          <a:prstGeom prst="rect">
            <a:avLst/>
          </a:prstGeom>
        </p:spPr>
      </p:pic>
      <p:graphicFrame>
        <p:nvGraphicFramePr>
          <p:cNvPr id="10" name="Object 9">
            <a:extLst>
              <a:ext uri="{FF2B5EF4-FFF2-40B4-BE49-F238E27FC236}">
                <a16:creationId xmlns:a16="http://schemas.microsoft.com/office/drawing/2014/main" id="{B6F9339E-B65C-4223-A4F4-7E172CC67555}"/>
              </a:ext>
            </a:extLst>
          </p:cNvPr>
          <p:cNvGraphicFramePr>
            <a:graphicFrameLocks noChangeAspect="1"/>
          </p:cNvGraphicFramePr>
          <p:nvPr>
            <p:extLst>
              <p:ext uri="{D42A27DB-BD31-4B8C-83A1-F6EECF244321}">
                <p14:modId xmlns:p14="http://schemas.microsoft.com/office/powerpoint/2010/main" val="96406174"/>
              </p:ext>
            </p:extLst>
          </p:nvPr>
        </p:nvGraphicFramePr>
        <p:xfrm>
          <a:off x="8276030" y="1467587"/>
          <a:ext cx="2654889" cy="1770811"/>
        </p:xfrm>
        <a:graphic>
          <a:graphicData uri="http://schemas.openxmlformats.org/presentationml/2006/ole">
            <mc:AlternateContent xmlns:mc="http://schemas.openxmlformats.org/markup-compatibility/2006">
              <mc:Choice xmlns:v="urn:schemas-microsoft-com:vml" Requires="v">
                <p:oleObj name="Bitmap Image" r:id="rId7" imgW="6350040" imgH="4235400" progId="Paint.Picture">
                  <p:embed/>
                </p:oleObj>
              </mc:Choice>
              <mc:Fallback>
                <p:oleObj name="Bitmap Image" r:id="rId7" imgW="6350040" imgH="4235400" progId="Paint.Picture">
                  <p:embed/>
                  <p:pic>
                    <p:nvPicPr>
                      <p:cNvPr id="10" name="Object 9">
                        <a:extLst>
                          <a:ext uri="{FF2B5EF4-FFF2-40B4-BE49-F238E27FC236}">
                            <a16:creationId xmlns:a16="http://schemas.microsoft.com/office/drawing/2014/main" id="{B6F9339E-B65C-4223-A4F4-7E172CC67555}"/>
                          </a:ext>
                        </a:extLst>
                      </p:cNvPr>
                      <p:cNvPicPr/>
                      <p:nvPr/>
                    </p:nvPicPr>
                    <p:blipFill>
                      <a:blip r:embed="rId8"/>
                      <a:stretch>
                        <a:fillRect/>
                      </a:stretch>
                    </p:blipFill>
                    <p:spPr>
                      <a:xfrm>
                        <a:off x="8276030" y="1467587"/>
                        <a:ext cx="2654889" cy="1770811"/>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1853D819-ECAB-415A-A64E-6FDA66AD4B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9382" y="4016131"/>
            <a:ext cx="3231364" cy="1696466"/>
          </a:xfrm>
          <a:prstGeom prst="rect">
            <a:avLst/>
          </a:prstGeom>
        </p:spPr>
      </p:pic>
      <p:sp>
        <p:nvSpPr>
          <p:cNvPr id="2" name="Rectangle 1">
            <a:extLst>
              <a:ext uri="{FF2B5EF4-FFF2-40B4-BE49-F238E27FC236}">
                <a16:creationId xmlns:a16="http://schemas.microsoft.com/office/drawing/2014/main" id="{18A69FD6-8D08-D3A3-FA44-8CEA493273C4}"/>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01A171A0-8651-014F-814C-31B651D6E1C6}"/>
              </a:ext>
            </a:extLst>
          </p:cNvPr>
          <p:cNvSpPr>
            <a:spLocks noGrp="1"/>
          </p:cNvSpPr>
          <p:nvPr>
            <p:ph type="sldNum" sz="quarter" idx="12"/>
          </p:nvPr>
        </p:nvSpPr>
        <p:spPr/>
        <p:txBody>
          <a:bodyPr/>
          <a:lstStyle/>
          <a:p>
            <a:fld id="{E1969468-8E11-47AB-829C-61042B01E4E0}" type="slidenum">
              <a:rPr lang="en-IN" smtClean="0"/>
              <a:t>18</a:t>
            </a:fld>
            <a:endParaRPr lang="en-IN"/>
          </a:p>
        </p:txBody>
      </p:sp>
    </p:spTree>
    <p:extLst>
      <p:ext uri="{BB962C8B-B14F-4D97-AF65-F5344CB8AC3E}">
        <p14:creationId xmlns:p14="http://schemas.microsoft.com/office/powerpoint/2010/main" val="4173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27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device&#10;&#10;Description automatically generated">
            <a:extLst>
              <a:ext uri="{FF2B5EF4-FFF2-40B4-BE49-F238E27FC236}">
                <a16:creationId xmlns:a16="http://schemas.microsoft.com/office/drawing/2014/main" id="{9799E24C-1099-4FFB-983E-C276BA6B6725}"/>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pic>
        <p:nvPicPr>
          <p:cNvPr id="4" name="Picture 3">
            <a:extLst>
              <a:ext uri="{FF2B5EF4-FFF2-40B4-BE49-F238E27FC236}">
                <a16:creationId xmlns:a16="http://schemas.microsoft.com/office/drawing/2014/main" id="{44DC5D01-CE74-4D06-A020-6DDB2948D1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86" y="1588789"/>
            <a:ext cx="2700391" cy="4050587"/>
          </a:xfrm>
          <a:prstGeom prst="rect">
            <a:avLst/>
          </a:prstGeom>
        </p:spPr>
      </p:pic>
      <p:pic>
        <p:nvPicPr>
          <p:cNvPr id="4098" name="Picture 2" descr="Air India Data Breach: 45 Lakh Affected In Massive Air India Data Breach  Including Credit Cards">
            <a:extLst>
              <a:ext uri="{FF2B5EF4-FFF2-40B4-BE49-F238E27FC236}">
                <a16:creationId xmlns:a16="http://schemas.microsoft.com/office/drawing/2014/main" id="{C1A28A6B-34AA-4B55-B32C-CD2C07D461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2150" y="1693812"/>
            <a:ext cx="3479360" cy="214114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igBasket looks for new avenues to reach customers | The Passage">
            <a:extLst>
              <a:ext uri="{FF2B5EF4-FFF2-40B4-BE49-F238E27FC236}">
                <a16:creationId xmlns:a16="http://schemas.microsoft.com/office/drawing/2014/main" id="{6BCB27A6-BF97-4E23-99A9-552C13C685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1182" y="2944098"/>
            <a:ext cx="3567861" cy="20166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F1A867F-FA11-1B19-52F1-63C0C2E1F7F5}"/>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0C6B7DA4-AC5B-E202-B197-6B82DE7BE6DE}"/>
              </a:ext>
            </a:extLst>
          </p:cNvPr>
          <p:cNvSpPr>
            <a:spLocks noGrp="1"/>
          </p:cNvSpPr>
          <p:nvPr>
            <p:ph type="sldNum" sz="quarter" idx="12"/>
          </p:nvPr>
        </p:nvSpPr>
        <p:spPr/>
        <p:txBody>
          <a:bodyPr/>
          <a:lstStyle/>
          <a:p>
            <a:fld id="{E1969468-8E11-47AB-829C-61042B01E4E0}" type="slidenum">
              <a:rPr lang="en-IN" smtClean="0"/>
              <a:t>19</a:t>
            </a:fld>
            <a:endParaRPr lang="en-IN"/>
          </a:p>
        </p:txBody>
      </p:sp>
    </p:spTree>
    <p:extLst>
      <p:ext uri="{BB962C8B-B14F-4D97-AF65-F5344CB8AC3E}">
        <p14:creationId xmlns:p14="http://schemas.microsoft.com/office/powerpoint/2010/main" val="3026294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757954"/>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56E0A9E-AD85-A54F-90BF-2E65752C17A9}"/>
              </a:ext>
            </a:extLst>
          </p:cNvPr>
          <p:cNvSpPr/>
          <p:nvPr/>
        </p:nvSpPr>
        <p:spPr>
          <a:xfrm>
            <a:off x="270326" y="1330636"/>
            <a:ext cx="5456883" cy="523220"/>
          </a:xfrm>
          <a:prstGeom prst="rect">
            <a:avLst/>
          </a:prstGeom>
        </p:spPr>
        <p:txBody>
          <a:bodyPr wrap="square">
            <a:spAutoFit/>
          </a:bodyPr>
          <a:lstStyle/>
          <a:p>
            <a:r>
              <a:rPr lang="en-IN" sz="2800" dirty="0">
                <a:solidFill>
                  <a:schemeClr val="tx1"/>
                </a:solidFill>
              </a:rPr>
              <a:t>CLASS 1 – 45  MINS</a:t>
            </a:r>
            <a:endParaRPr lang="en-US" sz="2800" dirty="0">
              <a:solidFill>
                <a:schemeClr val="tx1"/>
              </a:solidFill>
            </a:endParaRPr>
          </a:p>
        </p:txBody>
      </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11268075" y="-32923"/>
            <a:ext cx="870351" cy="884761"/>
          </a:xfrm>
          <a:prstGeom prst="ellipse">
            <a:avLst/>
          </a:prstGeom>
        </p:spPr>
      </p:pic>
      <p:sp>
        <p:nvSpPr>
          <p:cNvPr id="12" name="TextBox 11">
            <a:extLst>
              <a:ext uri="{FF2B5EF4-FFF2-40B4-BE49-F238E27FC236}">
                <a16:creationId xmlns:a16="http://schemas.microsoft.com/office/drawing/2014/main" id="{07F19860-98E3-407B-81DC-987A2238D40A}"/>
              </a:ext>
            </a:extLst>
          </p:cNvPr>
          <p:cNvSpPr txBox="1"/>
          <p:nvPr/>
        </p:nvSpPr>
        <p:spPr>
          <a:xfrm>
            <a:off x="924911" y="2654124"/>
            <a:ext cx="9249104" cy="2585323"/>
          </a:xfrm>
          <a:prstGeom prst="rect">
            <a:avLst/>
          </a:prstGeom>
          <a:noFill/>
        </p:spPr>
        <p:txBody>
          <a:bodyPr wrap="square">
            <a:spAutoFit/>
          </a:bodyPr>
          <a:lstStyle/>
          <a:p>
            <a:r>
              <a:rPr kumimoji="0" lang="en-US" sz="1800" b="0" i="0" u="none" strike="noStrike" kern="1200" cap="none" spc="0" normalizeH="0" baseline="0" noProof="0" dirty="0">
                <a:ln>
                  <a:noFill/>
                </a:ln>
                <a:effectLst/>
                <a:uLnTx/>
                <a:uFillTx/>
                <a:ea typeface="+mj-ea"/>
                <a:cs typeface="+mj-cs"/>
              </a:rPr>
              <a:t>Introduction to CAP /Objective 	                         			</a:t>
            </a:r>
            <a:br>
              <a:rPr kumimoji="0" lang="en-US" sz="1800" b="0" i="0" u="none" strike="noStrike" kern="1200" cap="none" spc="0" normalizeH="0" baseline="0" noProof="0" dirty="0">
                <a:ln>
                  <a:noFill/>
                </a:ln>
                <a:effectLst/>
                <a:uLnTx/>
                <a:uFillTx/>
                <a:ea typeface="+mj-ea"/>
                <a:cs typeface="+mj-cs"/>
              </a:rPr>
            </a:br>
            <a:r>
              <a:rPr kumimoji="0" lang="en-US" sz="1800" b="0" i="0" u="none" strike="noStrike" kern="1200" cap="none" spc="0" normalizeH="0" baseline="0" noProof="0" dirty="0">
                <a:ln>
                  <a:noFill/>
                </a:ln>
                <a:effectLst/>
                <a:uLnTx/>
                <a:uFillTx/>
                <a:ea typeface="+mj-ea"/>
                <a:cs typeface="+mj-cs"/>
              </a:rPr>
              <a:t>Why Need of CAP platform </a:t>
            </a:r>
            <a:br>
              <a:rPr kumimoji="0" lang="en-US" sz="1800" b="0" i="0" u="none" strike="noStrike" kern="1200" cap="none" spc="0" normalizeH="0" baseline="0" noProof="0" dirty="0">
                <a:ln>
                  <a:noFill/>
                </a:ln>
                <a:effectLst/>
                <a:uLnTx/>
                <a:uFillTx/>
                <a:ea typeface="+mj-ea"/>
                <a:cs typeface="+mj-cs"/>
              </a:rPr>
            </a:br>
            <a:r>
              <a:rPr kumimoji="0" lang="en-US" sz="1800" b="0" i="0" u="none" strike="noStrike" kern="1200" cap="none" spc="0" normalizeH="0" baseline="0" noProof="0" dirty="0">
                <a:ln>
                  <a:noFill/>
                </a:ln>
                <a:effectLst/>
                <a:uLnTx/>
                <a:uFillTx/>
                <a:ea typeface="+mj-ea"/>
                <a:cs typeface="+mj-cs"/>
              </a:rPr>
              <a:t>Oath for becoming Council Member</a:t>
            </a:r>
            <a:br>
              <a:rPr kumimoji="0" lang="en-US" sz="1800" b="0" i="0" u="none" strike="noStrike" kern="1200" cap="none" spc="0" normalizeH="0" baseline="0" noProof="0" dirty="0">
                <a:ln>
                  <a:noFill/>
                </a:ln>
                <a:effectLst/>
                <a:uLnTx/>
                <a:uFillTx/>
                <a:ea typeface="+mj-ea"/>
                <a:cs typeface="+mj-cs"/>
              </a:rPr>
            </a:br>
            <a:r>
              <a:rPr kumimoji="0" lang="en-US" sz="1800" b="0" i="0" u="none" strike="noStrike" kern="1200" cap="none" spc="0" normalizeH="0" baseline="0" noProof="0" dirty="0">
                <a:ln>
                  <a:noFill/>
                </a:ln>
                <a:effectLst/>
                <a:uLnTx/>
                <a:uFillTx/>
                <a:ea typeface="+mj-ea"/>
                <a:cs typeface="+mj-cs"/>
              </a:rPr>
              <a:t>What is Cyber Space </a:t>
            </a:r>
          </a:p>
          <a:p>
            <a:r>
              <a:rPr kumimoji="0" lang="en-US" sz="1800" b="0" i="0" u="none" strike="noStrike" kern="1200" cap="none" spc="0" normalizeH="0" baseline="0" noProof="0" dirty="0">
                <a:ln>
                  <a:noFill/>
                </a:ln>
                <a:effectLst/>
                <a:uLnTx/>
                <a:uFillTx/>
                <a:ea typeface="+mj-ea"/>
                <a:cs typeface="+mj-cs"/>
              </a:rPr>
              <a:t>Basic Rules Digital Citizenship &amp; Netiquettes	                     			</a:t>
            </a:r>
            <a:br>
              <a:rPr kumimoji="0" lang="en-US" sz="1800" b="0" i="0" u="none" strike="noStrike" kern="1200" cap="none" spc="0" normalizeH="0" baseline="0" noProof="0" dirty="0">
                <a:ln>
                  <a:noFill/>
                </a:ln>
                <a:effectLst/>
                <a:uLnTx/>
                <a:uFillTx/>
                <a:ea typeface="+mj-ea"/>
                <a:cs typeface="+mj-cs"/>
              </a:rPr>
            </a:br>
            <a:r>
              <a:rPr kumimoji="0" lang="en-US" sz="1800" b="0" i="0" u="none" strike="noStrike" kern="1200" cap="none" spc="0" normalizeH="0" baseline="0" noProof="0" dirty="0">
                <a:ln>
                  <a:noFill/>
                </a:ln>
                <a:effectLst/>
                <a:uLnTx/>
                <a:uFillTx/>
                <a:ea typeface="+mj-ea"/>
                <a:cs typeface="+mj-cs"/>
              </a:rPr>
              <a:t>Creation of Online Email Group/ WhatsApp Group of Members       			</a:t>
            </a:r>
            <a:br>
              <a:rPr kumimoji="0" lang="en-US" sz="1800" b="0" i="0" u="none" strike="noStrike" kern="1200" cap="none" spc="0" normalizeH="0" baseline="0" noProof="0" dirty="0">
                <a:ln>
                  <a:noFill/>
                </a:ln>
                <a:effectLst/>
                <a:uLnTx/>
                <a:uFillTx/>
                <a:ea typeface="+mj-ea"/>
                <a:cs typeface="+mj-cs"/>
              </a:rPr>
            </a:br>
            <a:r>
              <a:rPr kumimoji="0" lang="en-US" sz="1800" b="0" i="0" u="none" strike="noStrike" kern="1200" cap="none" spc="0" normalizeH="0" baseline="0" noProof="0" dirty="0">
                <a:ln>
                  <a:noFill/>
                </a:ln>
                <a:effectLst/>
                <a:uLnTx/>
                <a:uFillTx/>
                <a:ea typeface="+mj-ea"/>
                <a:cs typeface="+mj-cs"/>
              </a:rPr>
              <a:t>How to Use Google DOCS, Sheets, Forms, Meet </a:t>
            </a:r>
          </a:p>
          <a:p>
            <a:r>
              <a:rPr lang="en-US" sz="1800" dirty="0">
                <a:ea typeface="+mj-ea"/>
                <a:cs typeface="+mj-cs"/>
              </a:rPr>
              <a:t>Extensions and Addons</a:t>
            </a:r>
          </a:p>
          <a:p>
            <a:r>
              <a:rPr kumimoji="0" lang="en-US" sz="1800" b="0" i="0" u="none" strike="noStrike" kern="1200" cap="none" spc="0" normalizeH="0" baseline="0" noProof="0" dirty="0">
                <a:ln>
                  <a:noFill/>
                </a:ln>
                <a:effectLst/>
                <a:uLnTx/>
                <a:uFillTx/>
                <a:ea typeface="+mj-ea"/>
                <a:cs typeface="+mj-cs"/>
              </a:rPr>
              <a:t>Digital Assistants – Siri, Hello Google ,Alexa, </a:t>
            </a:r>
            <a:endParaRPr lang="en-IN" dirty="0"/>
          </a:p>
        </p:txBody>
      </p:sp>
      <p:sp>
        <p:nvSpPr>
          <p:cNvPr id="3" name="Slide Number Placeholder 2">
            <a:extLst>
              <a:ext uri="{FF2B5EF4-FFF2-40B4-BE49-F238E27FC236}">
                <a16:creationId xmlns:a16="http://schemas.microsoft.com/office/drawing/2014/main" id="{5EDE8D6C-B422-E524-8A60-22A60FBCF8F8}"/>
              </a:ext>
            </a:extLst>
          </p:cNvPr>
          <p:cNvSpPr>
            <a:spLocks noGrp="1"/>
          </p:cNvSpPr>
          <p:nvPr>
            <p:ph type="sldNum" sz="quarter" idx="12"/>
          </p:nvPr>
        </p:nvSpPr>
        <p:spPr/>
        <p:txBody>
          <a:bodyPr/>
          <a:lstStyle/>
          <a:p>
            <a:fld id="{E1969468-8E11-47AB-829C-61042B01E4E0}" type="slidenum">
              <a:rPr lang="en-IN" smtClean="0"/>
              <a:t>2</a:t>
            </a:fld>
            <a:endParaRPr lang="en-IN"/>
          </a:p>
        </p:txBody>
      </p:sp>
    </p:spTree>
    <p:extLst>
      <p:ext uri="{BB962C8B-B14F-4D97-AF65-F5344CB8AC3E}">
        <p14:creationId xmlns:p14="http://schemas.microsoft.com/office/powerpoint/2010/main" val="420851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13699"/>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7975603" cy="507831"/>
          </a:xfrm>
          <a:prstGeom prst="rect">
            <a:avLst/>
          </a:prstGeom>
        </p:spPr>
        <p:txBody>
          <a:bodyPr wrap="square">
            <a:spAutoFit/>
          </a:bodyPr>
          <a:lstStyle/>
          <a:p>
            <a:r>
              <a:rPr lang="en-US" sz="2700" b="1" dirty="0">
                <a:solidFill>
                  <a:schemeClr val="bg2">
                    <a:lumMod val="25000"/>
                  </a:schemeClr>
                </a:solidFill>
                <a:latin typeface="Montserrat SemiBold" panose="00000700000000000000" pitchFamily="50" charset="0"/>
              </a:rPr>
              <a:t>CREATION OF GROUPS ON VARIOUS PLATFORMS</a:t>
            </a:r>
            <a:endParaRPr lang="tr-TR" sz="27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Gmail gets a new logo, mail envelope gone - Technology News">
            <a:extLst>
              <a:ext uri="{FF2B5EF4-FFF2-40B4-BE49-F238E27FC236}">
                <a16:creationId xmlns:a16="http://schemas.microsoft.com/office/drawing/2014/main" id="{0FE7864E-9B2E-4B82-BAF0-C08EE2A2F3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87" t="31685" r="7096" b="30609"/>
          <a:stretch/>
        </p:blipFill>
        <p:spPr bwMode="auto">
          <a:xfrm>
            <a:off x="793227" y="2850227"/>
            <a:ext cx="2238069" cy="578773"/>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BE8A6388-CB96-4BE2-9582-3C2F3798E57D}"/>
              </a:ext>
            </a:extLst>
          </p:cNvPr>
          <p:cNvSpPr>
            <a:spLocks noGrp="1"/>
          </p:cNvSpPr>
          <p:nvPr>
            <p:ph idx="1"/>
          </p:nvPr>
        </p:nvSpPr>
        <p:spPr>
          <a:xfrm>
            <a:off x="3254742" y="1807918"/>
            <a:ext cx="8900651" cy="4265469"/>
          </a:xfrm>
        </p:spPr>
        <p:txBody>
          <a:bodyPr>
            <a:noAutofit/>
          </a:bodyPr>
          <a:lstStyle/>
          <a:p>
            <a:pPr marL="342900" lvl="0" indent="-342900" algn="just">
              <a:lnSpc>
                <a:spcPct val="115000"/>
              </a:lnSpc>
              <a:spcBef>
                <a:spcPts val="1000"/>
              </a:spcBef>
              <a:spcAft>
                <a:spcPts val="0"/>
              </a:spcAft>
              <a:buFont typeface="+mj-lt"/>
              <a:buAutoNum type="arabicPeriod"/>
            </a:pPr>
            <a:r>
              <a:rPr lang="en-IN" u="none" strike="noStrike" dirty="0">
                <a:effectLst/>
                <a:ea typeface="Oswald"/>
                <a:cs typeface="Oswald"/>
              </a:rPr>
              <a:t>GMAIL</a:t>
            </a:r>
            <a:r>
              <a:rPr lang="en-IN" sz="1400" u="none" strike="noStrike" dirty="0">
                <a:effectLst/>
                <a:ea typeface="Oswald"/>
                <a:cs typeface="Oswald"/>
              </a:rPr>
              <a:t> :</a:t>
            </a:r>
            <a:endParaRPr lang="en-IN" sz="1400" u="none" strike="noStrike" dirty="0">
              <a:effectLst/>
              <a:ea typeface="Source Code Pro" panose="020B0509030403020204" pitchFamily="49" charset="0"/>
              <a:cs typeface="Source Code Pro" panose="020B0509030403020204" pitchFamily="49" charset="0"/>
            </a:endParaRPr>
          </a:p>
          <a:p>
            <a:pPr marL="342900" lvl="0" indent="-342900" algn="just">
              <a:lnSpc>
                <a:spcPct val="115000"/>
              </a:lnSpc>
              <a:spcBef>
                <a:spcPts val="1000"/>
              </a:spcBef>
              <a:spcAft>
                <a:spcPts val="0"/>
              </a:spcAft>
              <a:buFont typeface="Arial" panose="020B0604020202020204" pitchFamily="34" charset="0"/>
              <a:buChar char="●"/>
            </a:pPr>
            <a:r>
              <a:rPr lang="en-IN" sz="1400" u="none" strike="noStrike" dirty="0">
                <a:effectLst/>
                <a:ea typeface="Source Code Pro" panose="020B0509030403020204" pitchFamily="49" charset="0"/>
                <a:cs typeface="Source Code Pro" panose="020B0509030403020204" pitchFamily="49" charset="0"/>
              </a:rPr>
              <a:t>Visit Google Contacts: You can find Google Contacts in the middle of the bottom row of your Google Apps tab.</a:t>
            </a:r>
          </a:p>
          <a:p>
            <a:pPr marL="342900" lvl="0" indent="-342900" algn="just">
              <a:lnSpc>
                <a:spcPct val="115000"/>
              </a:lnSpc>
              <a:spcBef>
                <a:spcPts val="1600"/>
              </a:spcBef>
              <a:spcAft>
                <a:spcPts val="700"/>
              </a:spcAft>
              <a:buFont typeface="Arial" panose="020B0604020202020204" pitchFamily="34" charset="0"/>
              <a:buChar char="●"/>
            </a:pPr>
            <a:r>
              <a:rPr lang="en-IN" sz="1400" b="1" u="none" strike="noStrike" dirty="0">
                <a:effectLst/>
                <a:ea typeface="Source Code Pro" panose="020B0509030403020204" pitchFamily="49" charset="0"/>
                <a:cs typeface="Source Code Pro" panose="020B0509030403020204" pitchFamily="49" charset="0"/>
              </a:rPr>
              <a:t>Click “Contacts”, “Frequently contacted”, or “Directory”:</a:t>
            </a:r>
            <a:endParaRPr lang="en-IN" sz="1400" b="1" u="none" strike="noStrike" dirty="0">
              <a:effectLst/>
              <a:ea typeface="Oswald"/>
              <a:cs typeface="Oswald"/>
            </a:endParaRPr>
          </a:p>
          <a:p>
            <a:pPr marL="1371600" algn="just">
              <a:lnSpc>
                <a:spcPct val="115000"/>
              </a:lnSpc>
              <a:spcBef>
                <a:spcPts val="700"/>
              </a:spcBef>
              <a:spcAft>
                <a:spcPts val="700"/>
              </a:spcAft>
            </a:pPr>
            <a:r>
              <a:rPr lang="en-IN" sz="1400" b="1" dirty="0">
                <a:effectLst/>
                <a:ea typeface="Source Code Pro" panose="020B0509030403020204" pitchFamily="49" charset="0"/>
                <a:cs typeface="Source Code Pro" panose="020B0509030403020204" pitchFamily="49" charset="0"/>
              </a:rPr>
              <a:t>It’s likely you won’t have contacts saved in Google Contacts, but you can still access the email addresses of people you frequently interact with by clicking “Frequently contacted” or everyone who currently works at your company by clicking “Directory" in the left side bar.</a:t>
            </a:r>
            <a:endParaRPr lang="en-IN" sz="1400" b="1" dirty="0">
              <a:effectLst/>
              <a:ea typeface="Oswald"/>
              <a:cs typeface="Oswald"/>
            </a:endParaRPr>
          </a:p>
          <a:p>
            <a:pPr marL="342900" lvl="0" indent="-342900" algn="just">
              <a:lnSpc>
                <a:spcPct val="115000"/>
              </a:lnSpc>
              <a:spcBef>
                <a:spcPts val="700"/>
              </a:spcBef>
              <a:spcAft>
                <a:spcPts val="0"/>
              </a:spcAft>
              <a:buFont typeface="Arial" panose="020B0604020202020204" pitchFamily="34" charset="0"/>
              <a:buChar char="●"/>
            </a:pPr>
            <a:r>
              <a:rPr lang="en-IN" sz="1400" b="1" u="none" strike="noStrike" dirty="0">
                <a:effectLst/>
                <a:ea typeface="Source Code Pro" panose="020B0509030403020204" pitchFamily="49" charset="0"/>
                <a:cs typeface="Source Code Pro" panose="020B0509030403020204" pitchFamily="49" charset="0"/>
              </a:rPr>
              <a:t>Select the contacts you want to include in your group.</a:t>
            </a:r>
            <a:endParaRPr lang="en-IN" sz="1400" b="1" u="none" strike="noStrike" dirty="0">
              <a:effectLst/>
              <a:ea typeface="Oswald"/>
              <a:cs typeface="Oswald"/>
            </a:endParaRPr>
          </a:p>
          <a:p>
            <a:pPr marL="342900" lvl="0" indent="-342900" algn="just">
              <a:lnSpc>
                <a:spcPct val="115000"/>
              </a:lnSpc>
              <a:spcBef>
                <a:spcPts val="1600"/>
              </a:spcBef>
              <a:spcAft>
                <a:spcPts val="0"/>
              </a:spcAft>
              <a:buFont typeface="Arial" panose="020B0604020202020204" pitchFamily="34" charset="0"/>
              <a:buChar char="●"/>
            </a:pPr>
            <a:r>
              <a:rPr lang="en-IN" sz="1400" b="1" u="none" strike="noStrike" dirty="0">
                <a:effectLst/>
                <a:ea typeface="Source Code Pro" panose="020B0509030403020204" pitchFamily="49" charset="0"/>
                <a:cs typeface="Source Code Pro" panose="020B0509030403020204" pitchFamily="49" charset="0"/>
              </a:rPr>
              <a:t>Choose the “Label” icon and press “Create Label”.</a:t>
            </a:r>
            <a:endParaRPr lang="en-IN" sz="1400" b="1" u="none" strike="noStrike" dirty="0">
              <a:effectLst/>
              <a:ea typeface="Oswald"/>
              <a:cs typeface="Oswald"/>
            </a:endParaRPr>
          </a:p>
          <a:p>
            <a:pPr marL="342900" lvl="0" indent="-342900" algn="just">
              <a:lnSpc>
                <a:spcPct val="115000"/>
              </a:lnSpc>
              <a:spcBef>
                <a:spcPts val="1600"/>
              </a:spcBef>
              <a:spcAft>
                <a:spcPts val="0"/>
              </a:spcAft>
              <a:buFont typeface="Arial" panose="020B0604020202020204" pitchFamily="34" charset="0"/>
              <a:buChar char="●"/>
            </a:pPr>
            <a:r>
              <a:rPr lang="en-IN" sz="1400" b="1" u="none" strike="noStrike" dirty="0">
                <a:effectLst/>
                <a:ea typeface="Source Code Pro" panose="020B0509030403020204" pitchFamily="49" charset="0"/>
                <a:cs typeface="Source Code Pro" panose="020B0509030403020204" pitchFamily="49" charset="0"/>
              </a:rPr>
              <a:t>Name your label and type your group’s name in the recipients box to send an email to your group.</a:t>
            </a:r>
            <a:endParaRPr lang="en-IN" sz="1400" b="1" u="none" strike="noStrike" dirty="0">
              <a:effectLst/>
              <a:ea typeface="Oswald"/>
              <a:cs typeface="Oswald"/>
            </a:endParaRPr>
          </a:p>
          <a:p>
            <a:endParaRPr lang="en-IN" sz="1400" dirty="0"/>
          </a:p>
        </p:txBody>
      </p:sp>
      <p:pic>
        <p:nvPicPr>
          <p:cNvPr id="20" name="Picture 19" descr="A picture containing device&#10;&#10;Description automatically generated">
            <a:extLst>
              <a:ext uri="{FF2B5EF4-FFF2-40B4-BE49-F238E27FC236}">
                <a16:creationId xmlns:a16="http://schemas.microsoft.com/office/drawing/2014/main" id="{6E5F27C1-E391-4380-ADCB-4B2993B749CA}"/>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F6DF7706-35A0-DA08-1A3E-AA7A0EFB5860}"/>
              </a:ext>
            </a:extLst>
          </p:cNvPr>
          <p:cNvSpPr/>
          <p:nvPr/>
        </p:nvSpPr>
        <p:spPr>
          <a:xfrm>
            <a:off x="53574" y="166871"/>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537641B5-5F72-C29B-7D24-50F21120C7CF}"/>
              </a:ext>
            </a:extLst>
          </p:cNvPr>
          <p:cNvSpPr>
            <a:spLocks noGrp="1"/>
          </p:cNvSpPr>
          <p:nvPr>
            <p:ph type="sldNum" sz="quarter" idx="12"/>
          </p:nvPr>
        </p:nvSpPr>
        <p:spPr/>
        <p:txBody>
          <a:bodyPr/>
          <a:lstStyle/>
          <a:p>
            <a:fld id="{E1969468-8E11-47AB-829C-61042B01E4E0}" type="slidenum">
              <a:rPr lang="en-IN" smtClean="0"/>
              <a:t>20</a:t>
            </a:fld>
            <a:endParaRPr lang="en-IN"/>
          </a:p>
        </p:txBody>
      </p:sp>
    </p:spTree>
    <p:extLst>
      <p:ext uri="{BB962C8B-B14F-4D97-AF65-F5344CB8AC3E}">
        <p14:creationId xmlns:p14="http://schemas.microsoft.com/office/powerpoint/2010/main" val="2079730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9608460" cy="507831"/>
          </a:xfrm>
          <a:prstGeom prst="rect">
            <a:avLst/>
          </a:prstGeom>
        </p:spPr>
        <p:txBody>
          <a:bodyPr wrap="square">
            <a:spAutoFit/>
          </a:bodyPr>
          <a:lstStyle/>
          <a:p>
            <a:r>
              <a:rPr lang="en-US" sz="2700" b="1" dirty="0">
                <a:solidFill>
                  <a:schemeClr val="bg2">
                    <a:lumMod val="25000"/>
                  </a:schemeClr>
                </a:solidFill>
                <a:latin typeface="Montserrat SemiBold" panose="00000700000000000000" pitchFamily="50" charset="0"/>
              </a:rPr>
              <a:t> C. CREATION OF GROUPS ON VARIOUS PLATFORMS:</a:t>
            </a:r>
            <a:endParaRPr lang="tr-TR" sz="27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5EDDA11-21A9-4B1C-9D5A-EFCE6855F787}"/>
              </a:ext>
            </a:extLst>
          </p:cNvPr>
          <p:cNvSpPr>
            <a:spLocks noGrp="1"/>
          </p:cNvSpPr>
          <p:nvPr>
            <p:ph idx="1"/>
          </p:nvPr>
        </p:nvSpPr>
        <p:spPr>
          <a:xfrm>
            <a:off x="3254742" y="1896553"/>
            <a:ext cx="8900651" cy="4265469"/>
          </a:xfrm>
        </p:spPr>
        <p:txBody>
          <a:bodyPr>
            <a:noAutofit/>
          </a:bodyPr>
          <a:lstStyle/>
          <a:p>
            <a:pPr marL="0" lvl="0" indent="0" algn="just">
              <a:lnSpc>
                <a:spcPct val="115000"/>
              </a:lnSpc>
              <a:spcBef>
                <a:spcPts val="1000"/>
              </a:spcBef>
              <a:spcAft>
                <a:spcPts val="0"/>
              </a:spcAft>
              <a:buNone/>
            </a:pPr>
            <a:r>
              <a:rPr lang="en-US" sz="1400" u="none" strike="noStrike" dirty="0">
                <a:effectLst/>
                <a:latin typeface="Oswald"/>
                <a:ea typeface="Oswald"/>
                <a:cs typeface="Oswald"/>
              </a:rPr>
              <a:t>	WHATSAPP:   ANDROID : </a:t>
            </a:r>
          </a:p>
          <a:p>
            <a:pPr marL="0" lvl="0" indent="0" algn="just">
              <a:lnSpc>
                <a:spcPct val="115000"/>
              </a:lnSpc>
              <a:spcBef>
                <a:spcPts val="1000"/>
              </a:spcBef>
              <a:spcAft>
                <a:spcPts val="0"/>
              </a:spcAft>
              <a:buNone/>
            </a:pPr>
            <a:endParaRPr lang="en-US" sz="1400" u="none" strike="noStrike" dirty="0">
              <a:effectLst/>
              <a:latin typeface="Oswald"/>
              <a:ea typeface="Oswald"/>
              <a:cs typeface="Oswald"/>
            </a:endParaRPr>
          </a:p>
          <a:p>
            <a:pPr marL="600075" lvl="2" indent="0" algn="just">
              <a:lnSpc>
                <a:spcPct val="115000"/>
              </a:lnSpc>
              <a:spcBef>
                <a:spcPts val="1000"/>
              </a:spcBef>
              <a:buNone/>
            </a:pPr>
            <a:r>
              <a:rPr lang="en-US" sz="1600" u="none" strike="noStrike" dirty="0">
                <a:effectLst/>
                <a:latin typeface="Oswald"/>
                <a:ea typeface="Oswald"/>
                <a:cs typeface="Oswald"/>
              </a:rPr>
              <a:t>1.	Open the application and tap on the chat’s tab.</a:t>
            </a:r>
          </a:p>
          <a:p>
            <a:pPr marL="600075" lvl="2" indent="0" algn="just">
              <a:lnSpc>
                <a:spcPct val="115000"/>
              </a:lnSpc>
              <a:spcBef>
                <a:spcPts val="1000"/>
              </a:spcBef>
              <a:buNone/>
            </a:pPr>
            <a:r>
              <a:rPr lang="en-US" sz="1600" u="none" strike="noStrike" dirty="0">
                <a:effectLst/>
                <a:latin typeface="Oswald"/>
                <a:ea typeface="Oswald"/>
                <a:cs typeface="Oswald"/>
              </a:rPr>
              <a:t>2.	Tap on the three dots that appear on the top right corner. Doing so will prompt a menu.</a:t>
            </a:r>
          </a:p>
          <a:p>
            <a:pPr marL="600075" lvl="2" indent="0" algn="just">
              <a:lnSpc>
                <a:spcPct val="115000"/>
              </a:lnSpc>
              <a:spcBef>
                <a:spcPts val="1000"/>
              </a:spcBef>
              <a:buNone/>
            </a:pPr>
            <a:r>
              <a:rPr lang="en-US" sz="1600" u="none" strike="noStrike" dirty="0">
                <a:effectLst/>
                <a:latin typeface="Oswald"/>
                <a:ea typeface="Oswald"/>
                <a:cs typeface="Oswald"/>
              </a:rPr>
              <a:t>3.	Tap on the new group option which will prompt you to select members for your new group.</a:t>
            </a:r>
          </a:p>
          <a:p>
            <a:pPr marL="600075" lvl="2" indent="0" algn="just">
              <a:lnSpc>
                <a:spcPct val="115000"/>
              </a:lnSpc>
              <a:spcBef>
                <a:spcPts val="1000"/>
              </a:spcBef>
              <a:buNone/>
            </a:pPr>
            <a:r>
              <a:rPr lang="en-US" sz="1600" u="none" strike="noStrike" dirty="0">
                <a:effectLst/>
                <a:latin typeface="Oswald"/>
                <a:ea typeface="Oswald"/>
                <a:cs typeface="Oswald"/>
              </a:rPr>
              <a:t>4.	Tap on the contact’s name to add them to group.</a:t>
            </a:r>
          </a:p>
          <a:p>
            <a:pPr marL="600075" lvl="2" indent="0" algn="just">
              <a:lnSpc>
                <a:spcPct val="115000"/>
              </a:lnSpc>
              <a:spcBef>
                <a:spcPts val="1000"/>
              </a:spcBef>
              <a:buNone/>
            </a:pPr>
            <a:r>
              <a:rPr lang="en-US" sz="1600" u="none" strike="noStrike" dirty="0">
                <a:effectLst/>
                <a:latin typeface="Oswald"/>
                <a:ea typeface="Oswald"/>
                <a:cs typeface="Oswald"/>
              </a:rPr>
              <a:t>5.	You cannot add people who aren't currently in your contacts.</a:t>
            </a:r>
          </a:p>
          <a:p>
            <a:pPr marL="600075" lvl="2" indent="0" algn="just">
              <a:lnSpc>
                <a:spcPct val="115000"/>
              </a:lnSpc>
              <a:spcBef>
                <a:spcPts val="1000"/>
              </a:spcBef>
              <a:buNone/>
            </a:pPr>
            <a:r>
              <a:rPr lang="en-US" sz="1600" u="none" strike="noStrike" dirty="0">
                <a:effectLst/>
                <a:latin typeface="Oswald"/>
                <a:ea typeface="Oswald"/>
                <a:cs typeface="Oswald"/>
              </a:rPr>
              <a:t>6.	Tap the "OK" button in the top right corner of your screen when you're ready to continue</a:t>
            </a:r>
          </a:p>
          <a:p>
            <a:pPr marL="600075" lvl="2" indent="0" algn="just">
              <a:lnSpc>
                <a:spcPct val="115000"/>
              </a:lnSpc>
              <a:spcBef>
                <a:spcPts val="1000"/>
              </a:spcBef>
              <a:buNone/>
            </a:pPr>
            <a:r>
              <a:rPr lang="en-US" sz="1600" u="none" strike="noStrike" dirty="0">
                <a:effectLst/>
                <a:latin typeface="Oswald"/>
                <a:ea typeface="Oswald"/>
                <a:cs typeface="Oswald"/>
              </a:rPr>
              <a:t>7.	You can also add a group name according to your choice. The field is available at the top of the screen.</a:t>
            </a:r>
          </a:p>
          <a:p>
            <a:pPr marL="600075" lvl="2" indent="0" algn="just">
              <a:lnSpc>
                <a:spcPct val="115000"/>
              </a:lnSpc>
              <a:spcBef>
                <a:spcPts val="1000"/>
              </a:spcBef>
              <a:buNone/>
            </a:pPr>
            <a:r>
              <a:rPr lang="en-US" sz="1600" u="none" strike="noStrike" dirty="0">
                <a:effectLst/>
                <a:latin typeface="Oswald"/>
                <a:ea typeface="Oswald"/>
                <a:cs typeface="Oswald"/>
              </a:rPr>
              <a:t>8.	You can add a display picture for your group. You can do this by tapping the empty box next to the group name, then selecting a photo from your photo library.</a:t>
            </a:r>
          </a:p>
        </p:txBody>
      </p:sp>
      <p:pic>
        <p:nvPicPr>
          <p:cNvPr id="21" name="Picture 2" descr="WhatsApp - Wikipedia">
            <a:extLst>
              <a:ext uri="{FF2B5EF4-FFF2-40B4-BE49-F238E27FC236}">
                <a16:creationId xmlns:a16="http://schemas.microsoft.com/office/drawing/2014/main" id="{C49197DC-BF67-4626-945A-EFF169FC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400" y="3313277"/>
            <a:ext cx="1186836" cy="11908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icture containing device&#10;&#10;Description automatically generated">
            <a:extLst>
              <a:ext uri="{FF2B5EF4-FFF2-40B4-BE49-F238E27FC236}">
                <a16:creationId xmlns:a16="http://schemas.microsoft.com/office/drawing/2014/main" id="{821A7A57-FDA0-4FBC-87D8-6BB9B49F09BE}"/>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573B084B-BDA8-5214-86C9-0A60E98BB352}"/>
              </a:ext>
            </a:extLst>
          </p:cNvPr>
          <p:cNvSpPr/>
          <p:nvPr/>
        </p:nvSpPr>
        <p:spPr>
          <a:xfrm>
            <a:off x="53574" y="175093"/>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ECEC8FC2-EB90-7F74-6328-EC3F63036BE5}"/>
              </a:ext>
            </a:extLst>
          </p:cNvPr>
          <p:cNvSpPr>
            <a:spLocks noGrp="1"/>
          </p:cNvSpPr>
          <p:nvPr>
            <p:ph type="sldNum" sz="quarter" idx="12"/>
          </p:nvPr>
        </p:nvSpPr>
        <p:spPr/>
        <p:txBody>
          <a:bodyPr/>
          <a:lstStyle/>
          <a:p>
            <a:fld id="{E1969468-8E11-47AB-829C-61042B01E4E0}" type="slidenum">
              <a:rPr lang="en-IN" smtClean="0"/>
              <a:t>21</a:t>
            </a:fld>
            <a:endParaRPr lang="en-IN"/>
          </a:p>
        </p:txBody>
      </p:sp>
    </p:spTree>
    <p:extLst>
      <p:ext uri="{BB962C8B-B14F-4D97-AF65-F5344CB8AC3E}">
        <p14:creationId xmlns:p14="http://schemas.microsoft.com/office/powerpoint/2010/main" val="2083878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13699"/>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9608460" cy="507831"/>
          </a:xfrm>
          <a:prstGeom prst="rect">
            <a:avLst/>
          </a:prstGeom>
        </p:spPr>
        <p:txBody>
          <a:bodyPr wrap="square">
            <a:spAutoFit/>
          </a:bodyPr>
          <a:lstStyle/>
          <a:p>
            <a:r>
              <a:rPr lang="en-US" sz="2700" b="1" dirty="0">
                <a:solidFill>
                  <a:schemeClr val="bg2">
                    <a:lumMod val="25000"/>
                  </a:schemeClr>
                </a:solidFill>
                <a:latin typeface="Montserrat SemiBold" panose="00000700000000000000" pitchFamily="50" charset="0"/>
              </a:rPr>
              <a:t> C. CREATION OF GROUPS ON VARIOUS PLATFORMS:</a:t>
            </a:r>
            <a:endParaRPr lang="tr-TR" sz="27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
            <a:extLst>
              <a:ext uri="{FF2B5EF4-FFF2-40B4-BE49-F238E27FC236}">
                <a16:creationId xmlns:a16="http://schemas.microsoft.com/office/drawing/2014/main" id="{82C5EAD9-2ACD-48A9-9461-94C0E7239CB2}"/>
              </a:ext>
            </a:extLst>
          </p:cNvPr>
          <p:cNvPicPr>
            <a:picLocks noGrp="1" noChangeAspect="1"/>
          </p:cNvPicPr>
          <p:nvPr>
            <p:ph idx="1"/>
          </p:nvPr>
        </p:nvPicPr>
        <p:blipFill>
          <a:blip r:embed="rId4"/>
          <a:stretch>
            <a:fillRect/>
          </a:stretch>
        </p:blipFill>
        <p:spPr>
          <a:xfrm>
            <a:off x="3816689" y="2189453"/>
            <a:ext cx="6667500" cy="3438525"/>
          </a:xfrm>
          <a:prstGeom prst="rect">
            <a:avLst/>
          </a:prstGeom>
        </p:spPr>
      </p:pic>
      <p:pic>
        <p:nvPicPr>
          <p:cNvPr id="21" name="Picture 2" descr="WhatsApp - Wikipedia">
            <a:extLst>
              <a:ext uri="{FF2B5EF4-FFF2-40B4-BE49-F238E27FC236}">
                <a16:creationId xmlns:a16="http://schemas.microsoft.com/office/drawing/2014/main" id="{C49197DC-BF67-4626-945A-EFF169FC1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400" y="3313277"/>
            <a:ext cx="1186836" cy="119087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device&#10;&#10;Description automatically generated">
            <a:extLst>
              <a:ext uri="{FF2B5EF4-FFF2-40B4-BE49-F238E27FC236}">
                <a16:creationId xmlns:a16="http://schemas.microsoft.com/office/drawing/2014/main" id="{F14D3DFB-C3A9-4E38-BEA0-12F1BF60B9E9}"/>
              </a:ext>
            </a:extLst>
          </p:cNvPr>
          <p:cNvPicPr>
            <a:picLocks noChangeAspect="1"/>
          </p:cNvPicPr>
          <p:nvPr/>
        </p:nvPicPr>
        <p:blipFill rotWithShape="1">
          <a:blip r:embed="rId6">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3" name="Rectangle 2">
            <a:extLst>
              <a:ext uri="{FF2B5EF4-FFF2-40B4-BE49-F238E27FC236}">
                <a16:creationId xmlns:a16="http://schemas.microsoft.com/office/drawing/2014/main" id="{97DEE921-B23A-904C-4A98-2CE5D9BEE850}"/>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57C98FDF-78E7-2B5A-3BD8-6DAAE42B8672}"/>
              </a:ext>
            </a:extLst>
          </p:cNvPr>
          <p:cNvSpPr>
            <a:spLocks noGrp="1"/>
          </p:cNvSpPr>
          <p:nvPr>
            <p:ph type="sldNum" sz="quarter" idx="12"/>
          </p:nvPr>
        </p:nvSpPr>
        <p:spPr/>
        <p:txBody>
          <a:bodyPr/>
          <a:lstStyle/>
          <a:p>
            <a:fld id="{E1969468-8E11-47AB-829C-61042B01E4E0}" type="slidenum">
              <a:rPr lang="en-IN" smtClean="0"/>
              <a:t>22</a:t>
            </a:fld>
            <a:endParaRPr lang="en-IN"/>
          </a:p>
        </p:txBody>
      </p:sp>
    </p:spTree>
    <p:extLst>
      <p:ext uri="{BB962C8B-B14F-4D97-AF65-F5344CB8AC3E}">
        <p14:creationId xmlns:p14="http://schemas.microsoft.com/office/powerpoint/2010/main" val="303733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25399"/>
            <a:ext cx="12155394" cy="6563406"/>
            <a:chOff x="36606" y="76199"/>
            <a:chExt cx="12155394" cy="6563406"/>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D20A47E8-A59D-B14E-A1F8-D83255E1ADD5}"/>
                </a:ext>
              </a:extLst>
            </p:cNvPr>
            <p:cNvPicPr>
              <a:picLocks noChangeAspect="1"/>
            </p:cNvPicPr>
            <p:nvPr/>
          </p:nvPicPr>
          <p:blipFill rotWithShape="1">
            <a:blip r:embed="rId4">
              <a:extLst>
                <a:ext uri="{28A0092B-C50C-407E-A947-70E740481C1C}">
                  <a14:useLocalDpi xmlns:a14="http://schemas.microsoft.com/office/drawing/2010/main" val="0"/>
                </a:ext>
              </a:extLst>
            </a:blip>
            <a:srcRect t="1340"/>
            <a:stretch/>
          </p:blipFill>
          <p:spPr>
            <a:xfrm>
              <a:off x="5540829" y="76199"/>
              <a:ext cx="6651171" cy="817291"/>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9608460" cy="507831"/>
          </a:xfrm>
          <a:prstGeom prst="rect">
            <a:avLst/>
          </a:prstGeom>
        </p:spPr>
        <p:txBody>
          <a:bodyPr wrap="square">
            <a:spAutoFit/>
          </a:bodyPr>
          <a:lstStyle/>
          <a:p>
            <a:r>
              <a:rPr lang="en-US" sz="2700" b="1" dirty="0">
                <a:solidFill>
                  <a:schemeClr val="bg2">
                    <a:lumMod val="25000"/>
                  </a:schemeClr>
                </a:solidFill>
                <a:latin typeface="Montserrat SemiBold" panose="00000700000000000000" pitchFamily="50" charset="0"/>
              </a:rPr>
              <a:t> C. CREATION OF GROUPS ON VARIOUS PLATFORMS:</a:t>
            </a:r>
            <a:endParaRPr lang="tr-TR" sz="27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C5EDDA11-21A9-4B1C-9D5A-EFCE6855F787}"/>
              </a:ext>
            </a:extLst>
          </p:cNvPr>
          <p:cNvSpPr>
            <a:spLocks noGrp="1"/>
          </p:cNvSpPr>
          <p:nvPr>
            <p:ph idx="1"/>
          </p:nvPr>
        </p:nvSpPr>
        <p:spPr>
          <a:xfrm>
            <a:off x="3254742" y="1896553"/>
            <a:ext cx="8900651" cy="4472269"/>
          </a:xfrm>
        </p:spPr>
        <p:txBody>
          <a:bodyPr>
            <a:noAutofit/>
          </a:bodyPr>
          <a:lstStyle/>
          <a:p>
            <a:pPr marL="0" lvl="0" indent="0" algn="just">
              <a:lnSpc>
                <a:spcPct val="115000"/>
              </a:lnSpc>
              <a:spcBef>
                <a:spcPts val="1000"/>
              </a:spcBef>
              <a:spcAft>
                <a:spcPts val="0"/>
              </a:spcAft>
              <a:buNone/>
            </a:pPr>
            <a:r>
              <a:rPr lang="en-US" sz="1400" u="none" strike="noStrike" dirty="0">
                <a:effectLst/>
                <a:ea typeface="Oswald"/>
                <a:cs typeface="Oswald"/>
              </a:rPr>
              <a:t>WHATSAPP:   IPHONE</a:t>
            </a:r>
          </a:p>
          <a:p>
            <a:pPr marL="0" lvl="0" indent="0" algn="just">
              <a:lnSpc>
                <a:spcPct val="115000"/>
              </a:lnSpc>
              <a:spcBef>
                <a:spcPts val="1000"/>
              </a:spcBef>
              <a:spcAft>
                <a:spcPts val="0"/>
              </a:spcAft>
              <a:buNone/>
            </a:pPr>
            <a:endParaRPr lang="en-US" sz="1400" u="none" strike="noStrike" dirty="0">
              <a:effectLst/>
              <a:ea typeface="Oswald"/>
              <a:cs typeface="Oswald"/>
            </a:endParaRPr>
          </a:p>
          <a:p>
            <a:pPr marL="0" lvl="0" indent="0" algn="just">
              <a:lnSpc>
                <a:spcPct val="115000"/>
              </a:lnSpc>
              <a:spcBef>
                <a:spcPts val="1000"/>
              </a:spcBef>
              <a:spcAft>
                <a:spcPts val="0"/>
              </a:spcAft>
              <a:buNone/>
            </a:pPr>
            <a:r>
              <a:rPr lang="en-US" sz="1400" u="none" strike="noStrike" dirty="0">
                <a:effectLst/>
                <a:ea typeface="Oswald"/>
                <a:cs typeface="Oswald"/>
              </a:rPr>
              <a:t>1.	Open the application and tap on the chat’s </a:t>
            </a:r>
            <a:r>
              <a:rPr lang="en-US" sz="1400" u="none" strike="noStrike" dirty="0" err="1">
                <a:effectLst/>
                <a:ea typeface="Oswald"/>
                <a:cs typeface="Oswald"/>
              </a:rPr>
              <a:t>tab.This</a:t>
            </a:r>
            <a:r>
              <a:rPr lang="en-US" sz="1400" u="none" strike="noStrike" dirty="0">
                <a:effectLst/>
                <a:ea typeface="Oswald"/>
                <a:cs typeface="Oswald"/>
              </a:rPr>
              <a:t> is in the toolbar at the bottom of the screen.</a:t>
            </a:r>
          </a:p>
          <a:p>
            <a:pPr marL="0" lvl="0" indent="0" algn="just">
              <a:lnSpc>
                <a:spcPct val="115000"/>
              </a:lnSpc>
              <a:spcBef>
                <a:spcPts val="1000"/>
              </a:spcBef>
              <a:spcAft>
                <a:spcPts val="0"/>
              </a:spcAft>
              <a:buNone/>
            </a:pPr>
            <a:r>
              <a:rPr lang="en-US" sz="1400" u="none" strike="noStrike" dirty="0">
                <a:effectLst/>
                <a:ea typeface="Oswald"/>
                <a:cs typeface="Oswald"/>
              </a:rPr>
              <a:t>2.	Tap on the new group option. This should be in the top right corner of the Chats menu.</a:t>
            </a:r>
          </a:p>
          <a:p>
            <a:pPr marL="0" lvl="0" indent="0" algn="just">
              <a:lnSpc>
                <a:spcPct val="115000"/>
              </a:lnSpc>
              <a:spcBef>
                <a:spcPts val="1000"/>
              </a:spcBef>
              <a:spcAft>
                <a:spcPts val="0"/>
              </a:spcAft>
              <a:buNone/>
            </a:pPr>
            <a:r>
              <a:rPr lang="en-US" sz="1400" u="none" strike="noStrike" dirty="0">
                <a:effectLst/>
                <a:ea typeface="Oswald"/>
                <a:cs typeface="Oswald"/>
              </a:rPr>
              <a:t>3.	You will need to have at least one chat in your Chats menu before you can create a group; if you've only just installed WhatsApp, simply send a one-word chat to a contact in order to activate the "New Group" option.</a:t>
            </a:r>
          </a:p>
          <a:p>
            <a:pPr marL="0" lvl="0" indent="0" algn="just">
              <a:lnSpc>
                <a:spcPct val="115000"/>
              </a:lnSpc>
              <a:spcBef>
                <a:spcPts val="1000"/>
              </a:spcBef>
              <a:spcAft>
                <a:spcPts val="0"/>
              </a:spcAft>
              <a:buNone/>
            </a:pPr>
            <a:r>
              <a:rPr lang="en-US" sz="1400" u="none" strike="noStrike" dirty="0">
                <a:effectLst/>
                <a:ea typeface="Oswald"/>
                <a:cs typeface="Oswald"/>
              </a:rPr>
              <a:t>4.	Tap on the contact’s name to add them to the group. You can do this with up to 256 people; the name and icon of each person you add will show up at the top of your screen as you add contacts.</a:t>
            </a:r>
          </a:p>
          <a:p>
            <a:pPr marL="0" lvl="0" indent="0" algn="just">
              <a:lnSpc>
                <a:spcPct val="115000"/>
              </a:lnSpc>
              <a:spcBef>
                <a:spcPts val="1000"/>
              </a:spcBef>
              <a:spcAft>
                <a:spcPts val="0"/>
              </a:spcAft>
              <a:buNone/>
            </a:pPr>
            <a:r>
              <a:rPr lang="en-US" sz="1400" u="none" strike="noStrike" dirty="0">
                <a:effectLst/>
                <a:ea typeface="Oswald"/>
                <a:cs typeface="Oswald"/>
              </a:rPr>
              <a:t>5.	Tap "Next" in the top right corner of your screen. This will take you to the "New Group" creation page.</a:t>
            </a:r>
          </a:p>
          <a:p>
            <a:pPr marL="0" lvl="0" indent="0" algn="just">
              <a:lnSpc>
                <a:spcPct val="115000"/>
              </a:lnSpc>
              <a:spcBef>
                <a:spcPts val="1000"/>
              </a:spcBef>
              <a:spcAft>
                <a:spcPts val="0"/>
              </a:spcAft>
              <a:buNone/>
            </a:pPr>
            <a:r>
              <a:rPr lang="en-US" sz="1400" u="none" strike="noStrike" dirty="0">
                <a:effectLst/>
                <a:ea typeface="Oswald"/>
                <a:cs typeface="Oswald"/>
              </a:rPr>
              <a:t>6.	Add a "Group Subject" to name the group (25 character maximum).</a:t>
            </a:r>
          </a:p>
          <a:p>
            <a:pPr marL="0" lvl="0" indent="0" algn="just">
              <a:lnSpc>
                <a:spcPct val="115000"/>
              </a:lnSpc>
              <a:spcBef>
                <a:spcPts val="1000"/>
              </a:spcBef>
              <a:spcAft>
                <a:spcPts val="0"/>
              </a:spcAft>
              <a:buNone/>
            </a:pPr>
            <a:r>
              <a:rPr lang="en-US" sz="1400" u="none" strike="noStrike" dirty="0">
                <a:effectLst/>
                <a:ea typeface="Oswald"/>
                <a:cs typeface="Oswald"/>
              </a:rPr>
              <a:t>7.	Add a photo by tapping the camera icon on the left of the Group Subject field.</a:t>
            </a:r>
          </a:p>
          <a:p>
            <a:pPr marL="0" lvl="0" indent="0" algn="just">
              <a:lnSpc>
                <a:spcPct val="115000"/>
              </a:lnSpc>
              <a:spcBef>
                <a:spcPts val="1000"/>
              </a:spcBef>
              <a:spcAft>
                <a:spcPts val="0"/>
              </a:spcAft>
              <a:buNone/>
            </a:pPr>
            <a:r>
              <a:rPr lang="en-US" sz="1400" u="none" strike="noStrike" dirty="0">
                <a:effectLst/>
                <a:ea typeface="Oswald"/>
                <a:cs typeface="Oswald"/>
              </a:rPr>
              <a:t>8.	Delete participants from the group before you officially form </a:t>
            </a:r>
            <a:r>
              <a:rPr lang="en-US" sz="1400" u="none" strike="noStrike" dirty="0" err="1">
                <a:effectLst/>
                <a:ea typeface="Oswald"/>
                <a:cs typeface="Oswald"/>
              </a:rPr>
              <a:t>it.Tap</a:t>
            </a:r>
            <a:r>
              <a:rPr lang="en-US" sz="1400" u="none" strike="noStrike" dirty="0">
                <a:effectLst/>
                <a:ea typeface="Oswald"/>
                <a:cs typeface="Oswald"/>
              </a:rPr>
              <a:t> on create and you have officially created 	a WhatsApp group.</a:t>
            </a:r>
          </a:p>
        </p:txBody>
      </p:sp>
      <p:pic>
        <p:nvPicPr>
          <p:cNvPr id="21" name="Picture 2" descr="WhatsApp - Wikipedia">
            <a:extLst>
              <a:ext uri="{FF2B5EF4-FFF2-40B4-BE49-F238E27FC236}">
                <a16:creationId xmlns:a16="http://schemas.microsoft.com/office/drawing/2014/main" id="{C49197DC-BF67-4626-945A-EFF169FC1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400" y="3313277"/>
            <a:ext cx="1186836" cy="11908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793C3B3-C8CC-56D1-6AE5-05AED333483E}"/>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37B28CA0-9133-0EF9-5A88-1ECA3EF63955}"/>
              </a:ext>
            </a:extLst>
          </p:cNvPr>
          <p:cNvSpPr>
            <a:spLocks noGrp="1"/>
          </p:cNvSpPr>
          <p:nvPr>
            <p:ph type="sldNum" sz="quarter" idx="12"/>
          </p:nvPr>
        </p:nvSpPr>
        <p:spPr/>
        <p:txBody>
          <a:bodyPr/>
          <a:lstStyle/>
          <a:p>
            <a:fld id="{E1969468-8E11-47AB-829C-61042B01E4E0}" type="slidenum">
              <a:rPr lang="en-IN" smtClean="0"/>
              <a:t>23</a:t>
            </a:fld>
            <a:endParaRPr lang="en-IN"/>
          </a:p>
        </p:txBody>
      </p:sp>
    </p:spTree>
    <p:extLst>
      <p:ext uri="{BB962C8B-B14F-4D97-AF65-F5344CB8AC3E}">
        <p14:creationId xmlns:p14="http://schemas.microsoft.com/office/powerpoint/2010/main" val="1719151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27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152541"/>
            <a:ext cx="9608460" cy="507831"/>
          </a:xfrm>
          <a:prstGeom prst="rect">
            <a:avLst/>
          </a:prstGeom>
        </p:spPr>
        <p:txBody>
          <a:bodyPr wrap="square">
            <a:spAutoFit/>
          </a:bodyPr>
          <a:lstStyle/>
          <a:p>
            <a:r>
              <a:rPr lang="en-US" sz="2700" b="1" dirty="0">
                <a:solidFill>
                  <a:schemeClr val="bg2">
                    <a:lumMod val="25000"/>
                  </a:schemeClr>
                </a:solidFill>
                <a:latin typeface="Montserrat SemiBold" panose="00000700000000000000" pitchFamily="50" charset="0"/>
              </a:rPr>
              <a:t> C. CREATION OF GROUPS ON VARIOUS PLATFORMS:</a:t>
            </a:r>
            <a:endParaRPr lang="tr-TR" sz="27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WhatsApp - Wikipedia">
            <a:extLst>
              <a:ext uri="{FF2B5EF4-FFF2-40B4-BE49-F238E27FC236}">
                <a16:creationId xmlns:a16="http://schemas.microsoft.com/office/drawing/2014/main" id="{C49197DC-BF67-4626-945A-EFF169FC1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518" y="3135605"/>
            <a:ext cx="1186836" cy="11908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reating WhatsApp Subgroups - UX Case Study | by Amanda Low | Medium">
            <a:extLst>
              <a:ext uri="{FF2B5EF4-FFF2-40B4-BE49-F238E27FC236}">
                <a16:creationId xmlns:a16="http://schemas.microsoft.com/office/drawing/2014/main" id="{C6403DEC-21FF-4688-BABB-F932C5E054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3227" y="2003024"/>
            <a:ext cx="6959941" cy="382974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device&#10;&#10;Description automatically generated">
            <a:extLst>
              <a:ext uri="{FF2B5EF4-FFF2-40B4-BE49-F238E27FC236}">
                <a16:creationId xmlns:a16="http://schemas.microsoft.com/office/drawing/2014/main" id="{194BB115-44F4-4564-A17A-DEB4E3622ECE}"/>
              </a:ext>
            </a:extLst>
          </p:cNvPr>
          <p:cNvPicPr>
            <a:picLocks noChangeAspect="1"/>
          </p:cNvPicPr>
          <p:nvPr/>
        </p:nvPicPr>
        <p:blipFill rotWithShape="1">
          <a:blip r:embed="rId6">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523F0026-2746-A00E-C9D5-2326772F45E7}"/>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AE7C3F0A-AB7D-5395-AEDD-E790FC181D28}"/>
              </a:ext>
            </a:extLst>
          </p:cNvPr>
          <p:cNvSpPr>
            <a:spLocks noGrp="1"/>
          </p:cNvSpPr>
          <p:nvPr>
            <p:ph type="sldNum" sz="quarter" idx="12"/>
          </p:nvPr>
        </p:nvSpPr>
        <p:spPr/>
        <p:txBody>
          <a:bodyPr/>
          <a:lstStyle/>
          <a:p>
            <a:fld id="{E1969468-8E11-47AB-829C-61042B01E4E0}" type="slidenum">
              <a:rPr lang="en-IN" smtClean="0"/>
              <a:t>24</a:t>
            </a:fld>
            <a:endParaRPr lang="en-IN"/>
          </a:p>
        </p:txBody>
      </p:sp>
    </p:spTree>
    <p:extLst>
      <p:ext uri="{BB962C8B-B14F-4D97-AF65-F5344CB8AC3E}">
        <p14:creationId xmlns:p14="http://schemas.microsoft.com/office/powerpoint/2010/main" val="13035821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27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1C679BC6-36B6-491F-8DD4-0288D763EA8A}"/>
              </a:ext>
            </a:extLst>
          </p:cNvPr>
          <p:cNvSpPr>
            <a:spLocks noGrp="1"/>
          </p:cNvSpPr>
          <p:nvPr>
            <p:ph type="title"/>
          </p:nvPr>
        </p:nvSpPr>
        <p:spPr>
          <a:xfrm>
            <a:off x="3525392" y="3047018"/>
            <a:ext cx="8900651" cy="1753582"/>
          </a:xfrm>
        </p:spPr>
        <p:txBody>
          <a:bodyPr>
            <a:noAutofit/>
          </a:bodyPr>
          <a:lstStyle/>
          <a:p>
            <a:pPr>
              <a:lnSpc>
                <a:spcPct val="115000"/>
              </a:lnSpc>
              <a:spcBef>
                <a:spcPts val="1000"/>
              </a:spcBef>
            </a:pPr>
            <a:r>
              <a:rPr lang="en-IN" sz="4800" dirty="0">
                <a:effectLst/>
                <a:latin typeface="+mn-lt"/>
                <a:ea typeface="Oswald"/>
                <a:cs typeface="Oswald"/>
              </a:rPr>
              <a:t>D. HOW TO USE:</a:t>
            </a:r>
            <a:br>
              <a:rPr lang="en-IN" sz="4800" dirty="0">
                <a:effectLst/>
                <a:latin typeface="+mn-lt"/>
                <a:ea typeface="Oswald"/>
                <a:cs typeface="Oswald"/>
              </a:rPr>
            </a:br>
            <a:br>
              <a:rPr lang="en-IN" sz="1800" dirty="0">
                <a:effectLst/>
                <a:latin typeface="+mn-lt"/>
                <a:ea typeface="Source Code Pro" panose="020B0509030403020204" pitchFamily="49" charset="0"/>
                <a:cs typeface="Source Code Pro" panose="020B0509030403020204" pitchFamily="49" charset="0"/>
              </a:rPr>
            </a:br>
            <a:r>
              <a:rPr lang="en-IN" sz="2400" dirty="0">
                <a:effectLst/>
                <a:latin typeface="+mn-lt"/>
                <a:ea typeface="Source Code Pro" panose="020B0509030403020204" pitchFamily="49" charset="0"/>
                <a:cs typeface="Source Code Pro" panose="020B0509030403020204" pitchFamily="49" charset="0"/>
              </a:rPr>
              <a:t>1) </a:t>
            </a:r>
            <a:r>
              <a:rPr lang="en-IN" sz="2400" u="none" strike="noStrike" dirty="0">
                <a:effectLst/>
                <a:latin typeface="+mn-lt"/>
                <a:ea typeface="Oswald"/>
                <a:cs typeface="Oswald"/>
              </a:rPr>
              <a:t>GOOGLE DOCS</a:t>
            </a:r>
            <a:br>
              <a:rPr lang="en-IN" sz="2400" u="none" strike="noStrike" dirty="0">
                <a:effectLst/>
                <a:latin typeface="+mn-lt"/>
                <a:ea typeface="Oswald"/>
                <a:cs typeface="Oswald"/>
              </a:rPr>
            </a:br>
            <a:r>
              <a:rPr lang="en-US" sz="2400" u="none" strike="noStrike" dirty="0">
                <a:effectLst/>
                <a:latin typeface="+mn-lt"/>
                <a:ea typeface="Oswald"/>
                <a:cs typeface="Oswald"/>
              </a:rPr>
              <a:t>Step 1: Download the Google Docs app</a:t>
            </a:r>
            <a:br>
              <a:rPr lang="en-US" sz="2400" u="none" strike="noStrike" dirty="0">
                <a:effectLst/>
                <a:latin typeface="+mn-lt"/>
                <a:ea typeface="Oswald"/>
                <a:cs typeface="Oswald"/>
              </a:rPr>
            </a:br>
            <a:r>
              <a:rPr lang="en-US" sz="2400" u="none" strike="noStrike" dirty="0">
                <a:effectLst/>
                <a:latin typeface="+mn-lt"/>
                <a:ea typeface="Oswald"/>
                <a:cs typeface="Oswald"/>
              </a:rPr>
              <a:t>On your Android phone or tablet, </a:t>
            </a:r>
            <a:br>
              <a:rPr lang="en-US" sz="2400" u="none" strike="noStrike" dirty="0">
                <a:effectLst/>
                <a:latin typeface="+mn-lt"/>
                <a:ea typeface="Oswald"/>
                <a:cs typeface="Oswald"/>
              </a:rPr>
            </a:br>
            <a:r>
              <a:rPr lang="en-US" sz="2400" u="none" strike="noStrike" dirty="0">
                <a:effectLst/>
                <a:latin typeface="+mn-lt"/>
                <a:ea typeface="Oswald"/>
                <a:cs typeface="Oswald"/>
              </a:rPr>
              <a:t>open the Google Play app Google Play.</a:t>
            </a:r>
            <a:br>
              <a:rPr lang="en-IN" sz="1800" u="none" strike="noStrike" dirty="0">
                <a:effectLst/>
                <a:latin typeface="+mn-lt"/>
                <a:ea typeface="Source Code Pro" panose="020B0509030403020204" pitchFamily="49" charset="0"/>
                <a:cs typeface="Source Code Pro" panose="020B0509030403020204" pitchFamily="49" charset="0"/>
              </a:rPr>
            </a:br>
            <a:r>
              <a:rPr lang="en-IN" sz="1800" dirty="0">
                <a:effectLst/>
                <a:latin typeface="+mn-lt"/>
                <a:ea typeface="Oswald"/>
                <a:cs typeface="Oswald"/>
              </a:rPr>
              <a:t> </a:t>
            </a:r>
            <a:br>
              <a:rPr lang="en-IN" sz="1800" dirty="0">
                <a:effectLst/>
                <a:latin typeface="+mn-lt"/>
                <a:ea typeface="Source Code Pro" panose="020B0509030403020204" pitchFamily="49" charset="0"/>
                <a:cs typeface="Source Code Pro" panose="020B0509030403020204" pitchFamily="49" charset="0"/>
              </a:rPr>
            </a:br>
            <a:endParaRPr lang="en-US" sz="3200" dirty="0">
              <a:latin typeface="+mn-lt"/>
            </a:endParaRPr>
          </a:p>
        </p:txBody>
      </p:sp>
      <p:pic>
        <p:nvPicPr>
          <p:cNvPr id="21" name="Picture 4" descr="Play | Google Blog">
            <a:extLst>
              <a:ext uri="{FF2B5EF4-FFF2-40B4-BE49-F238E27FC236}">
                <a16:creationId xmlns:a16="http://schemas.microsoft.com/office/drawing/2014/main" id="{03CC75D1-5AD5-4D12-A785-B2B7362AB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400" y="3099398"/>
            <a:ext cx="809318" cy="8093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icture containing device&#10;&#10;Description automatically generated">
            <a:extLst>
              <a:ext uri="{FF2B5EF4-FFF2-40B4-BE49-F238E27FC236}">
                <a16:creationId xmlns:a16="http://schemas.microsoft.com/office/drawing/2014/main" id="{C281FB7F-C69B-4C40-862D-9D1E879DA904}"/>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65FD5B33-ADD3-3B76-0174-DCD5332331DC}"/>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DE743B80-595C-E67D-7D8C-A4A353FC3F2E}"/>
              </a:ext>
            </a:extLst>
          </p:cNvPr>
          <p:cNvSpPr>
            <a:spLocks noGrp="1"/>
          </p:cNvSpPr>
          <p:nvPr>
            <p:ph type="sldNum" sz="quarter" idx="12"/>
          </p:nvPr>
        </p:nvSpPr>
        <p:spPr/>
        <p:txBody>
          <a:bodyPr/>
          <a:lstStyle/>
          <a:p>
            <a:fld id="{E1969468-8E11-47AB-829C-61042B01E4E0}" type="slidenum">
              <a:rPr lang="en-IN" smtClean="0"/>
              <a:t>25</a:t>
            </a:fld>
            <a:endParaRPr lang="en-IN"/>
          </a:p>
        </p:txBody>
      </p:sp>
    </p:spTree>
    <p:extLst>
      <p:ext uri="{BB962C8B-B14F-4D97-AF65-F5344CB8AC3E}">
        <p14:creationId xmlns:p14="http://schemas.microsoft.com/office/powerpoint/2010/main" val="89024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27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1720B23-B09E-4F8A-8E38-5A551DE5C425}"/>
              </a:ext>
            </a:extLst>
          </p:cNvPr>
          <p:cNvPicPr>
            <a:picLocks noChangeAspect="1"/>
          </p:cNvPicPr>
          <p:nvPr/>
        </p:nvPicPr>
        <p:blipFill rotWithShape="1">
          <a:blip r:embed="rId4"/>
          <a:srcRect r="7251" b="83648"/>
          <a:stretch/>
        </p:blipFill>
        <p:spPr>
          <a:xfrm>
            <a:off x="2289163" y="1708289"/>
            <a:ext cx="6791633" cy="673533"/>
          </a:xfrm>
          <a:prstGeom prst="rect">
            <a:avLst/>
          </a:prstGeom>
        </p:spPr>
      </p:pic>
      <p:grpSp>
        <p:nvGrpSpPr>
          <p:cNvPr id="21" name="Group 20">
            <a:extLst>
              <a:ext uri="{FF2B5EF4-FFF2-40B4-BE49-F238E27FC236}">
                <a16:creationId xmlns:a16="http://schemas.microsoft.com/office/drawing/2014/main" id="{C3F77544-CF40-4F7A-9D46-70002789EE70}"/>
              </a:ext>
            </a:extLst>
          </p:cNvPr>
          <p:cNvGrpSpPr/>
          <p:nvPr/>
        </p:nvGrpSpPr>
        <p:grpSpPr>
          <a:xfrm>
            <a:off x="8146951" y="2379978"/>
            <a:ext cx="746813" cy="746813"/>
            <a:chOff x="6198985" y="903196"/>
            <a:chExt cx="746813" cy="746813"/>
          </a:xfrm>
        </p:grpSpPr>
        <p:sp>
          <p:nvSpPr>
            <p:cNvPr id="22" name="Arrow: Down 21">
              <a:extLst>
                <a:ext uri="{FF2B5EF4-FFF2-40B4-BE49-F238E27FC236}">
                  <a16:creationId xmlns:a16="http://schemas.microsoft.com/office/drawing/2014/main" id="{A208FE58-F902-4331-AB24-F9B7723EB1D6}"/>
                </a:ext>
              </a:extLst>
            </p:cNvPr>
            <p:cNvSpPr/>
            <p:nvPr/>
          </p:nvSpPr>
          <p:spPr>
            <a:xfrm>
              <a:off x="6198985" y="903196"/>
              <a:ext cx="746813" cy="746813"/>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3" name="Arrow: Down 4">
              <a:extLst>
                <a:ext uri="{FF2B5EF4-FFF2-40B4-BE49-F238E27FC236}">
                  <a16:creationId xmlns:a16="http://schemas.microsoft.com/office/drawing/2014/main" id="{734BE9A3-957C-46F6-BC39-B4A3FC52F52D}"/>
                </a:ext>
              </a:extLst>
            </p:cNvPr>
            <p:cNvSpPr txBox="1"/>
            <p:nvPr/>
          </p:nvSpPr>
          <p:spPr>
            <a:xfrm>
              <a:off x="6367018" y="903196"/>
              <a:ext cx="410747" cy="56197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grpSp>
      <p:pic>
        <p:nvPicPr>
          <p:cNvPr id="24" name="Picture 23">
            <a:extLst>
              <a:ext uri="{FF2B5EF4-FFF2-40B4-BE49-F238E27FC236}">
                <a16:creationId xmlns:a16="http://schemas.microsoft.com/office/drawing/2014/main" id="{ECB25C57-E67C-4046-90BB-05FC55E72291}"/>
              </a:ext>
            </a:extLst>
          </p:cNvPr>
          <p:cNvPicPr>
            <a:picLocks noChangeAspect="1"/>
          </p:cNvPicPr>
          <p:nvPr/>
        </p:nvPicPr>
        <p:blipFill rotWithShape="1">
          <a:blip r:embed="rId5"/>
          <a:srcRect t="4444" r="15658" b="70753"/>
          <a:stretch/>
        </p:blipFill>
        <p:spPr>
          <a:xfrm>
            <a:off x="2306588" y="3107366"/>
            <a:ext cx="6850626" cy="1004167"/>
          </a:xfrm>
          <a:prstGeom prst="rect">
            <a:avLst/>
          </a:prstGeom>
        </p:spPr>
      </p:pic>
      <p:grpSp>
        <p:nvGrpSpPr>
          <p:cNvPr id="25" name="Group 24">
            <a:extLst>
              <a:ext uri="{FF2B5EF4-FFF2-40B4-BE49-F238E27FC236}">
                <a16:creationId xmlns:a16="http://schemas.microsoft.com/office/drawing/2014/main" id="{88BA0127-E1B1-4483-A49C-55EA176D6F47}"/>
              </a:ext>
            </a:extLst>
          </p:cNvPr>
          <p:cNvGrpSpPr/>
          <p:nvPr/>
        </p:nvGrpSpPr>
        <p:grpSpPr>
          <a:xfrm>
            <a:off x="8218235" y="4118706"/>
            <a:ext cx="746813" cy="746813"/>
            <a:chOff x="6198985" y="903196"/>
            <a:chExt cx="746813" cy="746813"/>
          </a:xfrm>
        </p:grpSpPr>
        <p:sp>
          <p:nvSpPr>
            <p:cNvPr id="26" name="Arrow: Down 25">
              <a:extLst>
                <a:ext uri="{FF2B5EF4-FFF2-40B4-BE49-F238E27FC236}">
                  <a16:creationId xmlns:a16="http://schemas.microsoft.com/office/drawing/2014/main" id="{9A7AA59E-9B5E-42FE-B29D-7DA28FAEB99C}"/>
                </a:ext>
              </a:extLst>
            </p:cNvPr>
            <p:cNvSpPr/>
            <p:nvPr/>
          </p:nvSpPr>
          <p:spPr>
            <a:xfrm>
              <a:off x="6198985" y="903196"/>
              <a:ext cx="746813" cy="746813"/>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7" name="Arrow: Down 4">
              <a:extLst>
                <a:ext uri="{FF2B5EF4-FFF2-40B4-BE49-F238E27FC236}">
                  <a16:creationId xmlns:a16="http://schemas.microsoft.com/office/drawing/2014/main" id="{56EE5160-FBEF-491F-AA42-4970244A09DF}"/>
                </a:ext>
              </a:extLst>
            </p:cNvPr>
            <p:cNvSpPr txBox="1"/>
            <p:nvPr/>
          </p:nvSpPr>
          <p:spPr>
            <a:xfrm>
              <a:off x="6367018" y="903196"/>
              <a:ext cx="410747" cy="56197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grpSp>
      <p:pic>
        <p:nvPicPr>
          <p:cNvPr id="28" name="Picture 27">
            <a:extLst>
              <a:ext uri="{FF2B5EF4-FFF2-40B4-BE49-F238E27FC236}">
                <a16:creationId xmlns:a16="http://schemas.microsoft.com/office/drawing/2014/main" id="{1F2FFF8A-15AF-42C7-ABA6-160CE4FD4FC5}"/>
              </a:ext>
            </a:extLst>
          </p:cNvPr>
          <p:cNvPicPr>
            <a:picLocks noChangeAspect="1"/>
          </p:cNvPicPr>
          <p:nvPr/>
        </p:nvPicPr>
        <p:blipFill rotWithShape="1">
          <a:blip r:embed="rId6"/>
          <a:srcRect l="9355" t="14136" r="9838" b="69211"/>
          <a:stretch/>
        </p:blipFill>
        <p:spPr>
          <a:xfrm>
            <a:off x="2289163" y="4876842"/>
            <a:ext cx="6850626" cy="856525"/>
          </a:xfrm>
          <a:prstGeom prst="rect">
            <a:avLst/>
          </a:prstGeom>
        </p:spPr>
      </p:pic>
      <p:sp>
        <p:nvSpPr>
          <p:cNvPr id="29" name="Arrow: Up 28">
            <a:extLst>
              <a:ext uri="{FF2B5EF4-FFF2-40B4-BE49-F238E27FC236}">
                <a16:creationId xmlns:a16="http://schemas.microsoft.com/office/drawing/2014/main" id="{4D6BE247-AF6F-4A45-AD05-7D4B1E36C08E}"/>
              </a:ext>
            </a:extLst>
          </p:cNvPr>
          <p:cNvSpPr/>
          <p:nvPr/>
        </p:nvSpPr>
        <p:spPr>
          <a:xfrm rot="15029975">
            <a:off x="8986913" y="5084144"/>
            <a:ext cx="563554" cy="57520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Up 29">
            <a:extLst>
              <a:ext uri="{FF2B5EF4-FFF2-40B4-BE49-F238E27FC236}">
                <a16:creationId xmlns:a16="http://schemas.microsoft.com/office/drawing/2014/main" id="{A94CEB30-E5FD-4D6E-ACF6-E0D0E0813A55}"/>
              </a:ext>
            </a:extLst>
          </p:cNvPr>
          <p:cNvSpPr/>
          <p:nvPr/>
        </p:nvSpPr>
        <p:spPr>
          <a:xfrm rot="15029975">
            <a:off x="8782977" y="1813755"/>
            <a:ext cx="589864" cy="571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Up 30">
            <a:extLst>
              <a:ext uri="{FF2B5EF4-FFF2-40B4-BE49-F238E27FC236}">
                <a16:creationId xmlns:a16="http://schemas.microsoft.com/office/drawing/2014/main" id="{01B98085-07E6-4F8D-AAC0-17479A6E26D2}"/>
              </a:ext>
            </a:extLst>
          </p:cNvPr>
          <p:cNvSpPr/>
          <p:nvPr/>
        </p:nvSpPr>
        <p:spPr>
          <a:xfrm rot="20325596">
            <a:off x="3288797" y="3868607"/>
            <a:ext cx="566487" cy="6039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descr="A picture containing device&#10;&#10;Description automatically generated">
            <a:extLst>
              <a:ext uri="{FF2B5EF4-FFF2-40B4-BE49-F238E27FC236}">
                <a16:creationId xmlns:a16="http://schemas.microsoft.com/office/drawing/2014/main" id="{D57F4E49-195A-48D5-8828-687F905A7DB6}"/>
              </a:ext>
            </a:extLst>
          </p:cNvPr>
          <p:cNvPicPr>
            <a:picLocks noChangeAspect="1"/>
          </p:cNvPicPr>
          <p:nvPr/>
        </p:nvPicPr>
        <p:blipFill rotWithShape="1">
          <a:blip r:embed="rId7">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1C29C827-D26A-C9C7-9793-B124F6E6424B}"/>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4AB92A93-CED0-3E66-E3EB-7596CE2128D6}"/>
              </a:ext>
            </a:extLst>
          </p:cNvPr>
          <p:cNvSpPr>
            <a:spLocks noGrp="1"/>
          </p:cNvSpPr>
          <p:nvPr>
            <p:ph type="sldNum" sz="quarter" idx="12"/>
          </p:nvPr>
        </p:nvSpPr>
        <p:spPr/>
        <p:txBody>
          <a:bodyPr/>
          <a:lstStyle/>
          <a:p>
            <a:fld id="{E1969468-8E11-47AB-829C-61042B01E4E0}" type="slidenum">
              <a:rPr lang="en-IN" smtClean="0"/>
              <a:t>26</a:t>
            </a:fld>
            <a:endParaRPr lang="en-IN"/>
          </a:p>
        </p:txBody>
      </p:sp>
    </p:spTree>
    <p:extLst>
      <p:ext uri="{BB962C8B-B14F-4D97-AF65-F5344CB8AC3E}">
        <p14:creationId xmlns:p14="http://schemas.microsoft.com/office/powerpoint/2010/main" val="924740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1847"/>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488A665-BBC7-4842-BB75-EC6BD574DA65}"/>
              </a:ext>
            </a:extLst>
          </p:cNvPr>
          <p:cNvGrpSpPr/>
          <p:nvPr/>
        </p:nvGrpSpPr>
        <p:grpSpPr>
          <a:xfrm>
            <a:off x="9033606" y="3147089"/>
            <a:ext cx="746813" cy="746813"/>
            <a:chOff x="6198985" y="903196"/>
            <a:chExt cx="746813" cy="746813"/>
          </a:xfrm>
        </p:grpSpPr>
        <p:sp>
          <p:nvSpPr>
            <p:cNvPr id="21" name="Arrow: Down 20">
              <a:extLst>
                <a:ext uri="{FF2B5EF4-FFF2-40B4-BE49-F238E27FC236}">
                  <a16:creationId xmlns:a16="http://schemas.microsoft.com/office/drawing/2014/main" id="{B6D7EBE2-1620-413D-BC19-C1ED68385FFE}"/>
                </a:ext>
              </a:extLst>
            </p:cNvPr>
            <p:cNvSpPr/>
            <p:nvPr/>
          </p:nvSpPr>
          <p:spPr>
            <a:xfrm>
              <a:off x="6198985" y="903196"/>
              <a:ext cx="746813" cy="746813"/>
            </a:xfrm>
            <a:prstGeom prst="downArrow">
              <a:avLst>
                <a:gd name="adj1" fmla="val 55000"/>
                <a:gd name="adj2" fmla="val 45000"/>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2" name="Arrow: Down 4">
              <a:extLst>
                <a:ext uri="{FF2B5EF4-FFF2-40B4-BE49-F238E27FC236}">
                  <a16:creationId xmlns:a16="http://schemas.microsoft.com/office/drawing/2014/main" id="{7E94600D-77AF-4105-AF67-4499F3D46DFD}"/>
                </a:ext>
              </a:extLst>
            </p:cNvPr>
            <p:cNvSpPr txBox="1"/>
            <p:nvPr/>
          </p:nvSpPr>
          <p:spPr>
            <a:xfrm>
              <a:off x="6367018" y="903196"/>
              <a:ext cx="410747" cy="56197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p:txBody>
        </p:sp>
      </p:grpSp>
      <p:pic>
        <p:nvPicPr>
          <p:cNvPr id="23" name="Picture 22">
            <a:extLst>
              <a:ext uri="{FF2B5EF4-FFF2-40B4-BE49-F238E27FC236}">
                <a16:creationId xmlns:a16="http://schemas.microsoft.com/office/drawing/2014/main" id="{32BEBD64-8752-4216-9A88-7781F2511024}"/>
              </a:ext>
            </a:extLst>
          </p:cNvPr>
          <p:cNvPicPr>
            <a:picLocks noChangeAspect="1"/>
          </p:cNvPicPr>
          <p:nvPr/>
        </p:nvPicPr>
        <p:blipFill rotWithShape="1">
          <a:blip r:embed="rId4"/>
          <a:srcRect t="16201" b="58285"/>
          <a:stretch/>
        </p:blipFill>
        <p:spPr>
          <a:xfrm>
            <a:off x="1524000" y="1834380"/>
            <a:ext cx="9144000" cy="1312301"/>
          </a:xfrm>
          <a:prstGeom prst="rect">
            <a:avLst/>
          </a:prstGeom>
        </p:spPr>
      </p:pic>
      <p:pic>
        <p:nvPicPr>
          <p:cNvPr id="24" name="Picture 23">
            <a:extLst>
              <a:ext uri="{FF2B5EF4-FFF2-40B4-BE49-F238E27FC236}">
                <a16:creationId xmlns:a16="http://schemas.microsoft.com/office/drawing/2014/main" id="{10B2129A-0233-4A6D-A6BD-1EF548BEB51E}"/>
              </a:ext>
            </a:extLst>
          </p:cNvPr>
          <p:cNvPicPr>
            <a:picLocks noChangeAspect="1"/>
          </p:cNvPicPr>
          <p:nvPr/>
        </p:nvPicPr>
        <p:blipFill rotWithShape="1">
          <a:blip r:embed="rId5"/>
          <a:srcRect t="15304" b="60573"/>
          <a:stretch/>
        </p:blipFill>
        <p:spPr>
          <a:xfrm>
            <a:off x="1524000" y="3893902"/>
            <a:ext cx="9144000" cy="1240733"/>
          </a:xfrm>
          <a:prstGeom prst="rect">
            <a:avLst/>
          </a:prstGeom>
        </p:spPr>
      </p:pic>
      <p:sp>
        <p:nvSpPr>
          <p:cNvPr id="25" name="Arrow: Up 24">
            <a:extLst>
              <a:ext uri="{FF2B5EF4-FFF2-40B4-BE49-F238E27FC236}">
                <a16:creationId xmlns:a16="http://schemas.microsoft.com/office/drawing/2014/main" id="{4EADE9E6-B579-4590-9673-37F21E53F25A}"/>
              </a:ext>
            </a:extLst>
          </p:cNvPr>
          <p:cNvSpPr/>
          <p:nvPr/>
        </p:nvSpPr>
        <p:spPr>
          <a:xfrm>
            <a:off x="8047310" y="4955278"/>
            <a:ext cx="589864" cy="57152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picture containing device&#10;&#10;Description automatically generated">
            <a:extLst>
              <a:ext uri="{FF2B5EF4-FFF2-40B4-BE49-F238E27FC236}">
                <a16:creationId xmlns:a16="http://schemas.microsoft.com/office/drawing/2014/main" id="{80E7E2C2-4F9B-4E4E-870C-6CCCE52DBDAA}"/>
              </a:ext>
            </a:extLst>
          </p:cNvPr>
          <p:cNvPicPr>
            <a:picLocks noChangeAspect="1"/>
          </p:cNvPicPr>
          <p:nvPr/>
        </p:nvPicPr>
        <p:blipFill rotWithShape="1">
          <a:blip r:embed="rId6">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A845476B-14D6-F76D-72BC-977E82C3A6C6}"/>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318AFEFE-FB0B-D2A5-3920-D8ACB8300CCC}"/>
              </a:ext>
            </a:extLst>
          </p:cNvPr>
          <p:cNvSpPr>
            <a:spLocks noGrp="1"/>
          </p:cNvSpPr>
          <p:nvPr>
            <p:ph type="sldNum" sz="quarter" idx="12"/>
          </p:nvPr>
        </p:nvSpPr>
        <p:spPr/>
        <p:txBody>
          <a:bodyPr/>
          <a:lstStyle/>
          <a:p>
            <a:fld id="{E1969468-8E11-47AB-829C-61042B01E4E0}" type="slidenum">
              <a:rPr lang="en-IN" smtClean="0"/>
              <a:t>27</a:t>
            </a:fld>
            <a:endParaRPr lang="en-IN"/>
          </a:p>
        </p:txBody>
      </p:sp>
    </p:spTree>
    <p:extLst>
      <p:ext uri="{BB962C8B-B14F-4D97-AF65-F5344CB8AC3E}">
        <p14:creationId xmlns:p14="http://schemas.microsoft.com/office/powerpoint/2010/main" val="2977895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502E85B-B36C-410F-9510-09B95FE6545D}"/>
              </a:ext>
            </a:extLst>
          </p:cNvPr>
          <p:cNvPicPr>
            <a:picLocks noChangeAspect="1"/>
          </p:cNvPicPr>
          <p:nvPr/>
        </p:nvPicPr>
        <p:blipFill>
          <a:blip r:embed="rId2"/>
          <a:stretch>
            <a:fillRect/>
          </a:stretch>
        </p:blipFill>
        <p:spPr>
          <a:xfrm>
            <a:off x="1653112" y="1023021"/>
            <a:ext cx="9270396" cy="5214598"/>
          </a:xfrm>
          <a:prstGeom prst="rect">
            <a:avLst/>
          </a:prstGeom>
        </p:spPr>
      </p:pic>
      <p:sp>
        <p:nvSpPr>
          <p:cNvPr id="15" name="Arrow: Up 14">
            <a:extLst>
              <a:ext uri="{FF2B5EF4-FFF2-40B4-BE49-F238E27FC236}">
                <a16:creationId xmlns:a16="http://schemas.microsoft.com/office/drawing/2014/main" id="{9B6398AD-CA47-448F-9439-B42936CE6E69}"/>
              </a:ext>
            </a:extLst>
          </p:cNvPr>
          <p:cNvSpPr/>
          <p:nvPr/>
        </p:nvSpPr>
        <p:spPr>
          <a:xfrm rot="10800000">
            <a:off x="10108139" y="5072943"/>
            <a:ext cx="786485" cy="76203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nvGrpSpPr>
          <p:cNvPr id="5" name="Group 4">
            <a:extLst>
              <a:ext uri="{FF2B5EF4-FFF2-40B4-BE49-F238E27FC236}">
                <a16:creationId xmlns:a16="http://schemas.microsoft.com/office/drawing/2014/main" id="{EA2C6377-C1E1-4286-85CD-A4432729B189}"/>
              </a:ext>
            </a:extLst>
          </p:cNvPr>
          <p:cNvGrpSpPr/>
          <p:nvPr/>
        </p:nvGrpSpPr>
        <p:grpSpPr>
          <a:xfrm>
            <a:off x="36606" y="101847"/>
            <a:ext cx="12155394" cy="6486035"/>
            <a:chOff x="36606" y="153570"/>
            <a:chExt cx="12155394" cy="6486035"/>
          </a:xfrm>
        </p:grpSpPr>
        <p:grpSp>
          <p:nvGrpSpPr>
            <p:cNvPr id="6" name="Group 5">
              <a:extLst>
                <a:ext uri="{FF2B5EF4-FFF2-40B4-BE49-F238E27FC236}">
                  <a16:creationId xmlns:a16="http://schemas.microsoft.com/office/drawing/2014/main" id="{B62F32D8-1D51-429B-A1A1-ADBBCAD65B21}"/>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F53944DE-19A1-4C69-9FDE-2FDE5E814E86}"/>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50D95C-BF99-427D-A3FC-DBA8047D54E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5FB8FE5B-BD19-490F-A968-72EDF66B2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9C6205BD-320F-4D28-AF46-79BACAB844C6}"/>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20A06185-74B6-BB5B-6559-2030B7D66B60}"/>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A6201BF4-BD57-E805-E6BD-A4D870CE1F1E}"/>
              </a:ext>
            </a:extLst>
          </p:cNvPr>
          <p:cNvSpPr>
            <a:spLocks noGrp="1"/>
          </p:cNvSpPr>
          <p:nvPr>
            <p:ph type="sldNum" sz="quarter" idx="12"/>
          </p:nvPr>
        </p:nvSpPr>
        <p:spPr/>
        <p:txBody>
          <a:bodyPr/>
          <a:lstStyle/>
          <a:p>
            <a:fld id="{E1969468-8E11-47AB-829C-61042B01E4E0}" type="slidenum">
              <a:rPr lang="en-IN" smtClean="0"/>
              <a:t>28</a:t>
            </a:fld>
            <a:endParaRPr lang="en-IN"/>
          </a:p>
        </p:txBody>
      </p:sp>
    </p:spTree>
    <p:extLst>
      <p:ext uri="{BB962C8B-B14F-4D97-AF65-F5344CB8AC3E}">
        <p14:creationId xmlns:p14="http://schemas.microsoft.com/office/powerpoint/2010/main" val="948736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EE8C5-D0F0-4512-9811-B49F1B675AC6}"/>
              </a:ext>
            </a:extLst>
          </p:cNvPr>
          <p:cNvPicPr>
            <a:picLocks noChangeAspect="1"/>
          </p:cNvPicPr>
          <p:nvPr/>
        </p:nvPicPr>
        <p:blipFill>
          <a:blip r:embed="rId2"/>
          <a:stretch>
            <a:fillRect/>
          </a:stretch>
        </p:blipFill>
        <p:spPr>
          <a:xfrm>
            <a:off x="1705318" y="946107"/>
            <a:ext cx="8923246" cy="5019326"/>
          </a:xfrm>
          <a:prstGeom prst="rect">
            <a:avLst/>
          </a:prstGeom>
        </p:spPr>
      </p:pic>
      <p:sp>
        <p:nvSpPr>
          <p:cNvPr id="5" name="Arrow: Up 4">
            <a:extLst>
              <a:ext uri="{FF2B5EF4-FFF2-40B4-BE49-F238E27FC236}">
                <a16:creationId xmlns:a16="http://schemas.microsoft.com/office/drawing/2014/main" id="{70D13D28-8B59-4017-8FC2-FE60AA8BB9F4}"/>
              </a:ext>
            </a:extLst>
          </p:cNvPr>
          <p:cNvSpPr/>
          <p:nvPr/>
        </p:nvSpPr>
        <p:spPr>
          <a:xfrm rot="3050648">
            <a:off x="9885660" y="5237723"/>
            <a:ext cx="786485" cy="76203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nvGrpSpPr>
          <p:cNvPr id="4" name="Group 3">
            <a:extLst>
              <a:ext uri="{FF2B5EF4-FFF2-40B4-BE49-F238E27FC236}">
                <a16:creationId xmlns:a16="http://schemas.microsoft.com/office/drawing/2014/main" id="{ACB40F66-A0C5-4BCE-A941-6E25A96D8400}"/>
              </a:ext>
            </a:extLst>
          </p:cNvPr>
          <p:cNvGrpSpPr/>
          <p:nvPr/>
        </p:nvGrpSpPr>
        <p:grpSpPr>
          <a:xfrm>
            <a:off x="36606" y="101847"/>
            <a:ext cx="12155394" cy="6486035"/>
            <a:chOff x="36606" y="153570"/>
            <a:chExt cx="12155394" cy="6486035"/>
          </a:xfrm>
        </p:grpSpPr>
        <p:grpSp>
          <p:nvGrpSpPr>
            <p:cNvPr id="6" name="Group 5">
              <a:extLst>
                <a:ext uri="{FF2B5EF4-FFF2-40B4-BE49-F238E27FC236}">
                  <a16:creationId xmlns:a16="http://schemas.microsoft.com/office/drawing/2014/main" id="{EAB5B44E-CD06-4A29-BFFF-B51F4F516C1F}"/>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C3031430-6F81-42E3-A19F-1A6C6B1E924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B503E10-B488-4914-83FD-8EACEE49F758}"/>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F087805B-A339-4E8D-8DB6-4DF185B9A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AAFF45E4-0084-4F39-A50F-8C16DF12BB69}"/>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7C0B3CB5-884F-DDD9-2ACE-A5B7013A2127}"/>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Slide Number Placeholder 7">
            <a:extLst>
              <a:ext uri="{FF2B5EF4-FFF2-40B4-BE49-F238E27FC236}">
                <a16:creationId xmlns:a16="http://schemas.microsoft.com/office/drawing/2014/main" id="{40555C37-0C1B-8788-D4FB-15F034426CD4}"/>
              </a:ext>
            </a:extLst>
          </p:cNvPr>
          <p:cNvSpPr>
            <a:spLocks noGrp="1"/>
          </p:cNvSpPr>
          <p:nvPr>
            <p:ph type="sldNum" sz="quarter" idx="12"/>
          </p:nvPr>
        </p:nvSpPr>
        <p:spPr/>
        <p:txBody>
          <a:bodyPr/>
          <a:lstStyle/>
          <a:p>
            <a:fld id="{E1969468-8E11-47AB-829C-61042B01E4E0}" type="slidenum">
              <a:rPr lang="en-IN" smtClean="0"/>
              <a:t>29</a:t>
            </a:fld>
            <a:endParaRPr lang="en-IN"/>
          </a:p>
        </p:txBody>
      </p:sp>
    </p:spTree>
    <p:extLst>
      <p:ext uri="{BB962C8B-B14F-4D97-AF65-F5344CB8AC3E}">
        <p14:creationId xmlns:p14="http://schemas.microsoft.com/office/powerpoint/2010/main" val="4121755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icon&#10;&#10;Description automatically generated">
            <a:extLst>
              <a:ext uri="{FF2B5EF4-FFF2-40B4-BE49-F238E27FC236}">
                <a16:creationId xmlns:a16="http://schemas.microsoft.com/office/drawing/2014/main" id="{6AB63583-0E44-1048-9F3A-A2812790ACE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96265" y="343793"/>
            <a:ext cx="4865077" cy="4865077"/>
          </a:xfrm>
          <a:prstGeom prst="rect">
            <a:avLst/>
          </a:prstGeom>
        </p:spPr>
      </p:pic>
      <p:pic>
        <p:nvPicPr>
          <p:cNvPr id="7" name="Picture 6" descr="A person using a computer&#10;&#10;Description automatically generated with low confidence">
            <a:extLst>
              <a:ext uri="{FF2B5EF4-FFF2-40B4-BE49-F238E27FC236}">
                <a16:creationId xmlns:a16="http://schemas.microsoft.com/office/drawing/2014/main" id="{960C59B4-22E9-FE44-9B87-89520FCE50B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005146" y="2985919"/>
            <a:ext cx="3130062" cy="3130062"/>
          </a:xfrm>
          <a:prstGeom prst="rect">
            <a:avLst/>
          </a:prstGeom>
        </p:spPr>
      </p:pic>
      <p:grpSp>
        <p:nvGrpSpPr>
          <p:cNvPr id="6" name="Group 5">
            <a:extLst>
              <a:ext uri="{FF2B5EF4-FFF2-40B4-BE49-F238E27FC236}">
                <a16:creationId xmlns:a16="http://schemas.microsoft.com/office/drawing/2014/main" id="{9F5D7BE4-6BE0-E84B-8E02-8B3DEF688B01}"/>
              </a:ext>
            </a:extLst>
          </p:cNvPr>
          <p:cNvGrpSpPr/>
          <p:nvPr/>
        </p:nvGrpSpPr>
        <p:grpSpPr>
          <a:xfrm>
            <a:off x="36606" y="51970"/>
            <a:ext cx="12155394" cy="6486035"/>
            <a:chOff x="36606" y="153570"/>
            <a:chExt cx="12155394" cy="6486035"/>
          </a:xfrm>
        </p:grpSpPr>
        <p:grpSp>
          <p:nvGrpSpPr>
            <p:cNvPr id="8" name="Group 7">
              <a:extLst>
                <a:ext uri="{FF2B5EF4-FFF2-40B4-BE49-F238E27FC236}">
                  <a16:creationId xmlns:a16="http://schemas.microsoft.com/office/drawing/2014/main" id="{20AE0ABB-E975-A94A-BAB5-412B5C42FFE1}"/>
                </a:ext>
              </a:extLst>
            </p:cNvPr>
            <p:cNvGrpSpPr/>
            <p:nvPr/>
          </p:nvGrpSpPr>
          <p:grpSpPr>
            <a:xfrm>
              <a:off x="36606" y="893490"/>
              <a:ext cx="12155394" cy="5746115"/>
              <a:chOff x="53574" y="759313"/>
              <a:chExt cx="12155394" cy="5746115"/>
            </a:xfrm>
          </p:grpSpPr>
          <p:sp>
            <p:nvSpPr>
              <p:cNvPr id="12" name="Rectangle 11">
                <a:extLst>
                  <a:ext uri="{FF2B5EF4-FFF2-40B4-BE49-F238E27FC236}">
                    <a16:creationId xmlns:a16="http://schemas.microsoft.com/office/drawing/2014/main" id="{505FB771-6B7D-AB47-890B-BBC791845C02}"/>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57215E-C784-1940-A785-761C34B6559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Icon&#10;&#10;Description automatically generated with medium confidence">
              <a:extLst>
                <a:ext uri="{FF2B5EF4-FFF2-40B4-BE49-F238E27FC236}">
                  <a16:creationId xmlns:a16="http://schemas.microsoft.com/office/drawing/2014/main" id="{09E09356-F826-C14E-9E70-A2E7AFE0A4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5" name="Picture 14" descr="A picture containing device&#10;&#10;Description automatically generated">
            <a:extLst>
              <a:ext uri="{FF2B5EF4-FFF2-40B4-BE49-F238E27FC236}">
                <a16:creationId xmlns:a16="http://schemas.microsoft.com/office/drawing/2014/main" id="{BC4E8AD5-798E-454A-A97D-2148647D8E76}"/>
              </a:ext>
            </a:extLst>
          </p:cNvPr>
          <p:cNvPicPr>
            <a:picLocks noChangeAspect="1"/>
          </p:cNvPicPr>
          <p:nvPr/>
        </p:nvPicPr>
        <p:blipFill rotWithShape="1">
          <a:blip r:embed="rId8">
            <a:extLst>
              <a:ext uri="{28A0092B-C50C-407E-A947-70E740481C1C}">
                <a14:useLocalDpi xmlns:a14="http://schemas.microsoft.com/office/drawing/2010/main" val="0"/>
              </a:ext>
            </a:extLst>
          </a:blip>
          <a:srcRect l="36618" t="14581" r="36736" b="14234"/>
          <a:stretch/>
        </p:blipFill>
        <p:spPr>
          <a:xfrm>
            <a:off x="11268075" y="-32923"/>
            <a:ext cx="870351" cy="884761"/>
          </a:xfrm>
          <a:prstGeom prst="ellipse">
            <a:avLst/>
          </a:prstGeom>
        </p:spPr>
      </p:pic>
      <p:sp>
        <p:nvSpPr>
          <p:cNvPr id="16" name="Content Placeholder 2">
            <a:extLst>
              <a:ext uri="{FF2B5EF4-FFF2-40B4-BE49-F238E27FC236}">
                <a16:creationId xmlns:a16="http://schemas.microsoft.com/office/drawing/2014/main" id="{D3E1309E-4DBC-4DE8-910A-A54D8209F8B5}"/>
              </a:ext>
            </a:extLst>
          </p:cNvPr>
          <p:cNvSpPr>
            <a:spLocks noGrp="1"/>
          </p:cNvSpPr>
          <p:nvPr>
            <p:ph idx="1"/>
          </p:nvPr>
        </p:nvSpPr>
        <p:spPr>
          <a:xfrm>
            <a:off x="838200" y="1825625"/>
            <a:ext cx="10515600" cy="4351338"/>
          </a:xfrm>
        </p:spPr>
        <p:txBody>
          <a:bodyPr>
            <a:normAutofit/>
          </a:bodyPr>
          <a:lstStyle/>
          <a:p>
            <a:pPr marL="0" indent="0">
              <a:buNone/>
            </a:pPr>
            <a:endParaRPr lang="en-US" sz="2600" dirty="0"/>
          </a:p>
          <a:p>
            <a:pPr marL="0" indent="0">
              <a:buNone/>
            </a:pPr>
            <a:r>
              <a:rPr lang="te-IN" sz="2600" dirty="0"/>
              <a:t>డిజిటల్ టూల్స్ అనేవి మనకి ఉపయోగపడే అద్భుతమైన పరికరాలు</a:t>
            </a:r>
            <a:r>
              <a:rPr lang="en-US" sz="2600" dirty="0"/>
              <a:t> </a:t>
            </a:r>
            <a:r>
              <a:rPr lang="en-US" sz="2600" dirty="0">
                <a:latin typeface="Posterama" panose="020B0504020200020000" pitchFamily="34" charset="0"/>
                <a:cs typeface="Posterama" panose="020B0504020200020000" pitchFamily="34" charset="0"/>
              </a:rPr>
              <a:t>–</a:t>
            </a:r>
          </a:p>
          <a:p>
            <a:r>
              <a:rPr lang="te-IN" sz="2600" dirty="0">
                <a:solidFill>
                  <a:srgbClr val="00B0F0"/>
                </a:solidFill>
              </a:rPr>
              <a:t>కొత్త ప్రావీణ్యం గానీ,</a:t>
            </a:r>
            <a:r>
              <a:rPr lang="en-US" sz="2600" dirty="0">
                <a:solidFill>
                  <a:srgbClr val="00B0F0"/>
                </a:solidFill>
              </a:rPr>
              <a:t> </a:t>
            </a:r>
            <a:r>
              <a:rPr lang="te-IN" dirty="0">
                <a:solidFill>
                  <a:srgbClr val="00B0F0"/>
                </a:solidFill>
              </a:rPr>
              <a:t>నైపుణ్యం</a:t>
            </a:r>
            <a:r>
              <a:rPr lang="te-IN" sz="2600" dirty="0">
                <a:solidFill>
                  <a:srgbClr val="00B0F0"/>
                </a:solidFill>
              </a:rPr>
              <a:t> గానీ నేర్చుకోవడానికి</a:t>
            </a:r>
          </a:p>
          <a:p>
            <a:r>
              <a:rPr lang="te-IN" sz="2600" dirty="0">
                <a:solidFill>
                  <a:srgbClr val="FF0000"/>
                </a:solidFill>
              </a:rPr>
              <a:t>ఎక్కడో దూరంగా ఉన్న వాళ్ళతో ఆడటానికి గానీ</a:t>
            </a:r>
          </a:p>
          <a:p>
            <a:r>
              <a:rPr lang="te-IN" sz="2600" dirty="0">
                <a:solidFill>
                  <a:srgbClr val="00B0F0"/>
                </a:solidFill>
              </a:rPr>
              <a:t>మనకి నచ్చిన సంగీతాన్ని వింటూ ఆస్వాదించడానికి గానీ</a:t>
            </a:r>
          </a:p>
          <a:p>
            <a:r>
              <a:rPr lang="te-IN" sz="2600" dirty="0">
                <a:solidFill>
                  <a:srgbClr val="FF0000"/>
                </a:solidFill>
              </a:rPr>
              <a:t>మన భావాలను ఒకరితో పంచుకోవడానికి గానీ</a:t>
            </a:r>
          </a:p>
          <a:p>
            <a:r>
              <a:rPr lang="te-IN" sz="2600" dirty="0">
                <a:solidFill>
                  <a:srgbClr val="FF0000"/>
                </a:solidFill>
              </a:rPr>
              <a:t>ముద్దుగా ఉండే కుక్కపిల్లల ఫోటోలు పంచుకోవడానికి గానీ</a:t>
            </a:r>
          </a:p>
          <a:p>
            <a:r>
              <a:rPr lang="te-IN" sz="2600" dirty="0">
                <a:solidFill>
                  <a:schemeClr val="accent6">
                    <a:lumMod val="75000"/>
                  </a:schemeClr>
                </a:solidFill>
              </a:rPr>
              <a:t>అమ్మమ్మ, నానమ్మ,  తాతయ్యాల కు మందులు కొనివ్వడానికి గానీ ఉపయోగపడుతుంది</a:t>
            </a:r>
          </a:p>
          <a:p>
            <a:pPr marL="0" indent="0">
              <a:buNone/>
            </a:pPr>
            <a:endParaRPr lang="en-US" dirty="0"/>
          </a:p>
        </p:txBody>
      </p:sp>
      <p:sp>
        <p:nvSpPr>
          <p:cNvPr id="20" name="Title 1">
            <a:extLst>
              <a:ext uri="{FF2B5EF4-FFF2-40B4-BE49-F238E27FC236}">
                <a16:creationId xmlns:a16="http://schemas.microsoft.com/office/drawing/2014/main" id="{3F9E141D-896F-477E-9575-5DA6F79AF0FF}"/>
              </a:ext>
            </a:extLst>
          </p:cNvPr>
          <p:cNvSpPr>
            <a:spLocks noGrp="1"/>
          </p:cNvSpPr>
          <p:nvPr>
            <p:ph type="title"/>
          </p:nvPr>
        </p:nvSpPr>
        <p:spPr>
          <a:xfrm>
            <a:off x="1600200" y="882351"/>
            <a:ext cx="9753600" cy="976313"/>
          </a:xfrm>
        </p:spPr>
        <p:txBody>
          <a:bodyPr>
            <a:normAutofit fontScale="90000"/>
          </a:bodyPr>
          <a:lstStyle/>
          <a:p>
            <a:br>
              <a:rPr lang="en-US" sz="4400" b="1" i="0" dirty="0"/>
            </a:br>
            <a:r>
              <a:rPr lang="te-IN" sz="4400" b="1" i="0" dirty="0"/>
              <a:t>ఉపయోగకరమైన సైబర్ స్పేస్</a:t>
            </a:r>
            <a:endParaRPr lang="en-US" sz="4400" b="1" i="0" dirty="0">
              <a:latin typeface="Posterama" panose="020B0504020200020000" pitchFamily="34" charset="0"/>
              <a:cs typeface="Posterama" panose="020B0504020200020000" pitchFamily="34" charset="0"/>
            </a:endParaRPr>
          </a:p>
        </p:txBody>
      </p:sp>
      <p:sp>
        <p:nvSpPr>
          <p:cNvPr id="3" name="Rectangle 2">
            <a:extLst>
              <a:ext uri="{FF2B5EF4-FFF2-40B4-BE49-F238E27FC236}">
                <a16:creationId xmlns:a16="http://schemas.microsoft.com/office/drawing/2014/main" id="{C6FEB9F5-2A2F-2B97-79A1-E289FDE9FEC3}"/>
              </a:ext>
            </a:extLst>
          </p:cNvPr>
          <p:cNvSpPr/>
          <p:nvPr/>
        </p:nvSpPr>
        <p:spPr>
          <a:xfrm>
            <a:off x="0" y="71120"/>
            <a:ext cx="2976880" cy="1117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BFECF0A2-95F4-FFFE-FD7A-FB8092528027}"/>
              </a:ext>
            </a:extLst>
          </p:cNvPr>
          <p:cNvSpPr>
            <a:spLocks noGrp="1"/>
          </p:cNvSpPr>
          <p:nvPr>
            <p:ph type="sldNum" sz="quarter" idx="12"/>
          </p:nvPr>
        </p:nvSpPr>
        <p:spPr/>
        <p:txBody>
          <a:bodyPr/>
          <a:lstStyle/>
          <a:p>
            <a:fld id="{E1969468-8E11-47AB-829C-61042B01E4E0}" type="slidenum">
              <a:rPr lang="en-IN" smtClean="0"/>
              <a:t>3</a:t>
            </a:fld>
            <a:endParaRPr lang="en-IN"/>
          </a:p>
        </p:txBody>
      </p:sp>
    </p:spTree>
    <p:extLst>
      <p:ext uri="{BB962C8B-B14F-4D97-AF65-F5344CB8AC3E}">
        <p14:creationId xmlns:p14="http://schemas.microsoft.com/office/powerpoint/2010/main" val="293057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7F876D-2149-4DA8-BCBF-623411696C23}"/>
              </a:ext>
            </a:extLst>
          </p:cNvPr>
          <p:cNvPicPr>
            <a:picLocks noChangeAspect="1"/>
          </p:cNvPicPr>
          <p:nvPr/>
        </p:nvPicPr>
        <p:blipFill>
          <a:blip r:embed="rId2"/>
          <a:stretch>
            <a:fillRect/>
          </a:stretch>
        </p:blipFill>
        <p:spPr>
          <a:xfrm>
            <a:off x="1800921" y="1247911"/>
            <a:ext cx="8626764" cy="4852555"/>
          </a:xfrm>
          <a:prstGeom prst="rect">
            <a:avLst/>
          </a:prstGeom>
        </p:spPr>
      </p:pic>
      <p:grpSp>
        <p:nvGrpSpPr>
          <p:cNvPr id="4" name="Group 3">
            <a:extLst>
              <a:ext uri="{FF2B5EF4-FFF2-40B4-BE49-F238E27FC236}">
                <a16:creationId xmlns:a16="http://schemas.microsoft.com/office/drawing/2014/main" id="{2958E195-683D-452F-8D76-DD8070B28DEF}"/>
              </a:ext>
            </a:extLst>
          </p:cNvPr>
          <p:cNvGrpSpPr/>
          <p:nvPr/>
        </p:nvGrpSpPr>
        <p:grpSpPr>
          <a:xfrm>
            <a:off x="36606" y="101847"/>
            <a:ext cx="12155394" cy="6486035"/>
            <a:chOff x="36606" y="153570"/>
            <a:chExt cx="12155394" cy="6486035"/>
          </a:xfrm>
        </p:grpSpPr>
        <p:grpSp>
          <p:nvGrpSpPr>
            <p:cNvPr id="5" name="Group 4">
              <a:extLst>
                <a:ext uri="{FF2B5EF4-FFF2-40B4-BE49-F238E27FC236}">
                  <a16:creationId xmlns:a16="http://schemas.microsoft.com/office/drawing/2014/main" id="{88E9B572-F3AB-45D6-A444-5DC5233A69C4}"/>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382D7E3D-B615-4B2C-97C3-D4000F839E1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981379-B073-4D6A-AD2A-0EC176B0C9B4}"/>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EE54510F-689C-4CCC-AA15-FE15A56BD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2F68EEBD-25AA-4628-9810-1097A1E1111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592CDD1E-EC96-958E-E997-2E9AED1FEEE9}"/>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1ACE325C-1038-C3C5-D49A-FFD9E845290C}"/>
              </a:ext>
            </a:extLst>
          </p:cNvPr>
          <p:cNvSpPr>
            <a:spLocks noGrp="1"/>
          </p:cNvSpPr>
          <p:nvPr>
            <p:ph type="sldNum" sz="quarter" idx="12"/>
          </p:nvPr>
        </p:nvSpPr>
        <p:spPr/>
        <p:txBody>
          <a:bodyPr/>
          <a:lstStyle/>
          <a:p>
            <a:fld id="{E1969468-8E11-47AB-829C-61042B01E4E0}" type="slidenum">
              <a:rPr lang="en-IN" smtClean="0"/>
              <a:t>30</a:t>
            </a:fld>
            <a:endParaRPr lang="en-IN"/>
          </a:p>
        </p:txBody>
      </p:sp>
    </p:spTree>
    <p:extLst>
      <p:ext uri="{BB962C8B-B14F-4D97-AF65-F5344CB8AC3E}">
        <p14:creationId xmlns:p14="http://schemas.microsoft.com/office/powerpoint/2010/main" val="889867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4B0BD-E7B3-43DC-B635-FB8F43D73E30}"/>
              </a:ext>
            </a:extLst>
          </p:cNvPr>
          <p:cNvPicPr>
            <a:picLocks noChangeAspect="1"/>
          </p:cNvPicPr>
          <p:nvPr/>
        </p:nvPicPr>
        <p:blipFill>
          <a:blip r:embed="rId2"/>
          <a:stretch>
            <a:fillRect/>
          </a:stretch>
        </p:blipFill>
        <p:spPr>
          <a:xfrm>
            <a:off x="1209964" y="1052052"/>
            <a:ext cx="9217891" cy="5185064"/>
          </a:xfrm>
          <a:prstGeom prst="rect">
            <a:avLst/>
          </a:prstGeom>
        </p:spPr>
      </p:pic>
      <p:sp>
        <p:nvSpPr>
          <p:cNvPr id="5" name="Arrow: Up 4">
            <a:extLst>
              <a:ext uri="{FF2B5EF4-FFF2-40B4-BE49-F238E27FC236}">
                <a16:creationId xmlns:a16="http://schemas.microsoft.com/office/drawing/2014/main" id="{5CF6204B-EA33-471F-AA5C-C5B85BF23FCD}"/>
              </a:ext>
            </a:extLst>
          </p:cNvPr>
          <p:cNvSpPr/>
          <p:nvPr/>
        </p:nvSpPr>
        <p:spPr>
          <a:xfrm rot="16200000">
            <a:off x="1691667" y="1271339"/>
            <a:ext cx="639097" cy="5552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4" name="TextBox 3">
            <a:extLst>
              <a:ext uri="{FF2B5EF4-FFF2-40B4-BE49-F238E27FC236}">
                <a16:creationId xmlns:a16="http://schemas.microsoft.com/office/drawing/2014/main" id="{9F49314F-B008-4D48-A8AA-48D45C83EA39}"/>
              </a:ext>
            </a:extLst>
          </p:cNvPr>
          <p:cNvSpPr txBox="1"/>
          <p:nvPr/>
        </p:nvSpPr>
        <p:spPr>
          <a:xfrm>
            <a:off x="2565390" y="1318118"/>
            <a:ext cx="3253519" cy="461665"/>
          </a:xfrm>
          <a:prstGeom prst="rect">
            <a:avLst/>
          </a:prstGeom>
          <a:noFill/>
        </p:spPr>
        <p:txBody>
          <a:bodyPr wrap="none" rtlCol="0">
            <a:spAutoFit/>
          </a:bodyPr>
          <a:lstStyle/>
          <a:p>
            <a:r>
              <a:rPr lang="en-US" sz="2400" dirty="0"/>
              <a:t>Click on Tick icon to save</a:t>
            </a:r>
            <a:endParaRPr lang="en-IN" sz="2400" dirty="0"/>
          </a:p>
        </p:txBody>
      </p:sp>
      <p:grpSp>
        <p:nvGrpSpPr>
          <p:cNvPr id="6" name="Group 5">
            <a:extLst>
              <a:ext uri="{FF2B5EF4-FFF2-40B4-BE49-F238E27FC236}">
                <a16:creationId xmlns:a16="http://schemas.microsoft.com/office/drawing/2014/main" id="{02722373-F31C-4671-8E58-E670446B81AB}"/>
              </a:ext>
            </a:extLst>
          </p:cNvPr>
          <p:cNvGrpSpPr/>
          <p:nvPr/>
        </p:nvGrpSpPr>
        <p:grpSpPr>
          <a:xfrm>
            <a:off x="36606" y="101847"/>
            <a:ext cx="12155394" cy="6486035"/>
            <a:chOff x="36606" y="153570"/>
            <a:chExt cx="12155394" cy="6486035"/>
          </a:xfrm>
        </p:grpSpPr>
        <p:grpSp>
          <p:nvGrpSpPr>
            <p:cNvPr id="7" name="Group 6">
              <a:extLst>
                <a:ext uri="{FF2B5EF4-FFF2-40B4-BE49-F238E27FC236}">
                  <a16:creationId xmlns:a16="http://schemas.microsoft.com/office/drawing/2014/main" id="{331094AC-E1F5-42C8-A58F-AD6AC16D386B}"/>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D4EF93EC-6B1E-4E73-865B-D89AAE15B2E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C88FE1-897B-4346-A383-29574489656D}"/>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B6DC0BC2-B2E8-4980-9AC4-F13722403E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4EA0093D-252B-4D32-94DC-29CBEAC2D740}"/>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FA1C6E1F-C857-B96D-5A0E-6C428E85EF45}"/>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lide Number Placeholder 8">
            <a:extLst>
              <a:ext uri="{FF2B5EF4-FFF2-40B4-BE49-F238E27FC236}">
                <a16:creationId xmlns:a16="http://schemas.microsoft.com/office/drawing/2014/main" id="{4FAB7B3A-A61D-33E3-0B7A-8F0923D330F9}"/>
              </a:ext>
            </a:extLst>
          </p:cNvPr>
          <p:cNvSpPr>
            <a:spLocks noGrp="1"/>
          </p:cNvSpPr>
          <p:nvPr>
            <p:ph type="sldNum" sz="quarter" idx="12"/>
          </p:nvPr>
        </p:nvSpPr>
        <p:spPr/>
        <p:txBody>
          <a:bodyPr/>
          <a:lstStyle/>
          <a:p>
            <a:fld id="{E1969468-8E11-47AB-829C-61042B01E4E0}" type="slidenum">
              <a:rPr lang="en-IN" smtClean="0"/>
              <a:t>31</a:t>
            </a:fld>
            <a:endParaRPr lang="en-IN"/>
          </a:p>
        </p:txBody>
      </p:sp>
    </p:spTree>
    <p:extLst>
      <p:ext uri="{BB962C8B-B14F-4D97-AF65-F5344CB8AC3E}">
        <p14:creationId xmlns:p14="http://schemas.microsoft.com/office/powerpoint/2010/main" val="3677345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4B0BD-E7B3-43DC-B635-FB8F43D73E30}"/>
              </a:ext>
            </a:extLst>
          </p:cNvPr>
          <p:cNvPicPr>
            <a:picLocks noChangeAspect="1"/>
          </p:cNvPicPr>
          <p:nvPr/>
        </p:nvPicPr>
        <p:blipFill>
          <a:blip r:embed="rId2"/>
          <a:stretch>
            <a:fillRect/>
          </a:stretch>
        </p:blipFill>
        <p:spPr>
          <a:xfrm>
            <a:off x="1388140" y="1038266"/>
            <a:ext cx="9494982" cy="5340928"/>
          </a:xfrm>
          <a:prstGeom prst="rect">
            <a:avLst/>
          </a:prstGeom>
        </p:spPr>
      </p:pic>
      <p:sp>
        <p:nvSpPr>
          <p:cNvPr id="5" name="Arrow: Up 4">
            <a:extLst>
              <a:ext uri="{FF2B5EF4-FFF2-40B4-BE49-F238E27FC236}">
                <a16:creationId xmlns:a16="http://schemas.microsoft.com/office/drawing/2014/main" id="{5CF6204B-EA33-471F-AA5C-C5B85BF23FCD}"/>
              </a:ext>
            </a:extLst>
          </p:cNvPr>
          <p:cNvSpPr/>
          <p:nvPr/>
        </p:nvSpPr>
        <p:spPr>
          <a:xfrm>
            <a:off x="10330806" y="1660907"/>
            <a:ext cx="505468" cy="4303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endParaRPr>
          </a:p>
        </p:txBody>
      </p:sp>
      <p:sp>
        <p:nvSpPr>
          <p:cNvPr id="4" name="TextBox 3">
            <a:extLst>
              <a:ext uri="{FF2B5EF4-FFF2-40B4-BE49-F238E27FC236}">
                <a16:creationId xmlns:a16="http://schemas.microsoft.com/office/drawing/2014/main" id="{9F49314F-B008-4D48-A8AA-48D45C83EA39}"/>
              </a:ext>
            </a:extLst>
          </p:cNvPr>
          <p:cNvSpPr txBox="1"/>
          <p:nvPr/>
        </p:nvSpPr>
        <p:spPr>
          <a:xfrm>
            <a:off x="9590205" y="2136968"/>
            <a:ext cx="1574899" cy="1200329"/>
          </a:xfrm>
          <a:prstGeom prst="rect">
            <a:avLst/>
          </a:prstGeom>
          <a:noFill/>
        </p:spPr>
        <p:txBody>
          <a:bodyPr wrap="square" rtlCol="0">
            <a:spAutoFit/>
          </a:bodyPr>
          <a:lstStyle/>
          <a:p>
            <a:r>
              <a:rPr lang="en-US" sz="2400" dirty="0"/>
              <a:t>Click on 3 dots</a:t>
            </a:r>
          </a:p>
          <a:p>
            <a:endParaRPr lang="en-IN" sz="2400" dirty="0"/>
          </a:p>
        </p:txBody>
      </p:sp>
      <p:grpSp>
        <p:nvGrpSpPr>
          <p:cNvPr id="6" name="Group 5">
            <a:extLst>
              <a:ext uri="{FF2B5EF4-FFF2-40B4-BE49-F238E27FC236}">
                <a16:creationId xmlns:a16="http://schemas.microsoft.com/office/drawing/2014/main" id="{BAAB9941-8053-401F-88F0-856E08FFC55C}"/>
              </a:ext>
            </a:extLst>
          </p:cNvPr>
          <p:cNvGrpSpPr/>
          <p:nvPr/>
        </p:nvGrpSpPr>
        <p:grpSpPr>
          <a:xfrm>
            <a:off x="57934" y="82165"/>
            <a:ext cx="12155394" cy="6486035"/>
            <a:chOff x="36606" y="153570"/>
            <a:chExt cx="12155394" cy="6486035"/>
          </a:xfrm>
        </p:grpSpPr>
        <p:grpSp>
          <p:nvGrpSpPr>
            <p:cNvPr id="7" name="Group 6">
              <a:extLst>
                <a:ext uri="{FF2B5EF4-FFF2-40B4-BE49-F238E27FC236}">
                  <a16:creationId xmlns:a16="http://schemas.microsoft.com/office/drawing/2014/main" id="{EB003706-B2FD-4601-B0A4-6DF333354D9A}"/>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20D8DE08-2A09-4FD3-A9A8-76C0A66C0220}"/>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5A83F67-406E-4134-B9B9-3A6031A8F20A}"/>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0C28048E-3D58-4067-A0CB-B95DE403B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AF9F92A3-FBBA-456B-9A7B-9A51EDA5D5FD}"/>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39D05EF6-818C-13D2-E218-269C023FBE90}"/>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lide Number Placeholder 8">
            <a:extLst>
              <a:ext uri="{FF2B5EF4-FFF2-40B4-BE49-F238E27FC236}">
                <a16:creationId xmlns:a16="http://schemas.microsoft.com/office/drawing/2014/main" id="{B3913C79-F497-D3F2-BEE4-F5C8C6927EC1}"/>
              </a:ext>
            </a:extLst>
          </p:cNvPr>
          <p:cNvSpPr>
            <a:spLocks noGrp="1"/>
          </p:cNvSpPr>
          <p:nvPr>
            <p:ph type="sldNum" sz="quarter" idx="12"/>
          </p:nvPr>
        </p:nvSpPr>
        <p:spPr/>
        <p:txBody>
          <a:bodyPr/>
          <a:lstStyle/>
          <a:p>
            <a:fld id="{E1969468-8E11-47AB-829C-61042B01E4E0}" type="slidenum">
              <a:rPr lang="en-IN" smtClean="0"/>
              <a:t>32</a:t>
            </a:fld>
            <a:endParaRPr lang="en-IN"/>
          </a:p>
        </p:txBody>
      </p:sp>
    </p:spTree>
    <p:extLst>
      <p:ext uri="{BB962C8B-B14F-4D97-AF65-F5344CB8AC3E}">
        <p14:creationId xmlns:p14="http://schemas.microsoft.com/office/powerpoint/2010/main" val="2438627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6177E1-1AFF-4A8C-AAF5-8A47C4D1EA23}"/>
              </a:ext>
            </a:extLst>
          </p:cNvPr>
          <p:cNvPicPr>
            <a:picLocks noChangeAspect="1"/>
          </p:cNvPicPr>
          <p:nvPr/>
        </p:nvPicPr>
        <p:blipFill>
          <a:blip r:embed="rId2"/>
          <a:stretch>
            <a:fillRect/>
          </a:stretch>
        </p:blipFill>
        <p:spPr>
          <a:xfrm>
            <a:off x="1200727" y="895264"/>
            <a:ext cx="9587345" cy="5392882"/>
          </a:xfrm>
          <a:prstGeom prst="rect">
            <a:avLst/>
          </a:prstGeom>
        </p:spPr>
      </p:pic>
      <p:sp>
        <p:nvSpPr>
          <p:cNvPr id="7" name="Arrow: Up 6">
            <a:extLst>
              <a:ext uri="{FF2B5EF4-FFF2-40B4-BE49-F238E27FC236}">
                <a16:creationId xmlns:a16="http://schemas.microsoft.com/office/drawing/2014/main" id="{A94933D9-C100-4255-9647-3BC27E9F5FF2}"/>
              </a:ext>
            </a:extLst>
          </p:cNvPr>
          <p:cNvSpPr/>
          <p:nvPr/>
        </p:nvSpPr>
        <p:spPr>
          <a:xfrm rot="5400000">
            <a:off x="7694189" y="5293824"/>
            <a:ext cx="639097" cy="5552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nvGrpSpPr>
          <p:cNvPr id="4" name="Group 3">
            <a:extLst>
              <a:ext uri="{FF2B5EF4-FFF2-40B4-BE49-F238E27FC236}">
                <a16:creationId xmlns:a16="http://schemas.microsoft.com/office/drawing/2014/main" id="{EBE769EC-445A-49BC-AB76-C490105597FC}"/>
              </a:ext>
            </a:extLst>
          </p:cNvPr>
          <p:cNvGrpSpPr/>
          <p:nvPr/>
        </p:nvGrpSpPr>
        <p:grpSpPr>
          <a:xfrm>
            <a:off x="36606" y="102770"/>
            <a:ext cx="12155394" cy="6486035"/>
            <a:chOff x="36606" y="153570"/>
            <a:chExt cx="12155394" cy="6486035"/>
          </a:xfrm>
        </p:grpSpPr>
        <p:grpSp>
          <p:nvGrpSpPr>
            <p:cNvPr id="5" name="Group 4">
              <a:extLst>
                <a:ext uri="{FF2B5EF4-FFF2-40B4-BE49-F238E27FC236}">
                  <a16:creationId xmlns:a16="http://schemas.microsoft.com/office/drawing/2014/main" id="{D0936AA6-50F4-4C7B-85A5-38F8B4B6EC7A}"/>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D63342A1-878A-41AB-ACF7-A2F21CEF3C3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09071CE-F778-4184-A33A-FC008BE33FFD}"/>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3F9675D9-87BF-4B23-80F7-984012D7A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0CBAA76F-8969-45C6-A8A6-7091B3B24A5C}"/>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9E402BD7-443E-EB24-B2C5-E1DCB9913024}"/>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D28C8BF7-75D6-583E-CABE-ED283AD073C7}"/>
              </a:ext>
            </a:extLst>
          </p:cNvPr>
          <p:cNvSpPr>
            <a:spLocks noGrp="1"/>
          </p:cNvSpPr>
          <p:nvPr>
            <p:ph type="sldNum" sz="quarter" idx="12"/>
          </p:nvPr>
        </p:nvSpPr>
        <p:spPr/>
        <p:txBody>
          <a:bodyPr/>
          <a:lstStyle/>
          <a:p>
            <a:fld id="{E1969468-8E11-47AB-829C-61042B01E4E0}" type="slidenum">
              <a:rPr lang="en-IN" smtClean="0"/>
              <a:t>33</a:t>
            </a:fld>
            <a:endParaRPr lang="en-IN"/>
          </a:p>
        </p:txBody>
      </p:sp>
    </p:spTree>
    <p:extLst>
      <p:ext uri="{BB962C8B-B14F-4D97-AF65-F5344CB8AC3E}">
        <p14:creationId xmlns:p14="http://schemas.microsoft.com/office/powerpoint/2010/main" val="3368353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BF5711E-2F74-4FE5-8D92-49C66086C37B}"/>
              </a:ext>
            </a:extLst>
          </p:cNvPr>
          <p:cNvPicPr>
            <a:picLocks noChangeAspect="1"/>
          </p:cNvPicPr>
          <p:nvPr/>
        </p:nvPicPr>
        <p:blipFill>
          <a:blip r:embed="rId2"/>
          <a:stretch>
            <a:fillRect/>
          </a:stretch>
        </p:blipFill>
        <p:spPr>
          <a:xfrm>
            <a:off x="1145309" y="1107787"/>
            <a:ext cx="9171709" cy="5159086"/>
          </a:xfrm>
          <a:prstGeom prst="rect">
            <a:avLst/>
          </a:prstGeom>
        </p:spPr>
      </p:pic>
      <p:sp>
        <p:nvSpPr>
          <p:cNvPr id="5" name="Arrow: Up 4">
            <a:extLst>
              <a:ext uri="{FF2B5EF4-FFF2-40B4-BE49-F238E27FC236}">
                <a16:creationId xmlns:a16="http://schemas.microsoft.com/office/drawing/2014/main" id="{5CF6204B-EA33-471F-AA5C-C5B85BF23FCD}"/>
              </a:ext>
            </a:extLst>
          </p:cNvPr>
          <p:cNvSpPr/>
          <p:nvPr/>
        </p:nvSpPr>
        <p:spPr>
          <a:xfrm>
            <a:off x="1980304" y="2141473"/>
            <a:ext cx="639097" cy="5552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endParaRPr>
          </a:p>
        </p:txBody>
      </p:sp>
      <p:sp>
        <p:nvSpPr>
          <p:cNvPr id="4" name="TextBox 3">
            <a:extLst>
              <a:ext uri="{FF2B5EF4-FFF2-40B4-BE49-F238E27FC236}">
                <a16:creationId xmlns:a16="http://schemas.microsoft.com/office/drawing/2014/main" id="{9F49314F-B008-4D48-A8AA-48D45C83EA39}"/>
              </a:ext>
            </a:extLst>
          </p:cNvPr>
          <p:cNvSpPr txBox="1"/>
          <p:nvPr/>
        </p:nvSpPr>
        <p:spPr>
          <a:xfrm>
            <a:off x="1159475" y="2756955"/>
            <a:ext cx="2280753" cy="830997"/>
          </a:xfrm>
          <a:prstGeom prst="rect">
            <a:avLst/>
          </a:prstGeom>
          <a:noFill/>
        </p:spPr>
        <p:txBody>
          <a:bodyPr wrap="none" rtlCol="0">
            <a:spAutoFit/>
          </a:bodyPr>
          <a:lstStyle/>
          <a:p>
            <a:r>
              <a:rPr lang="en-US" sz="2400" dirty="0"/>
              <a:t>Enter Email Here</a:t>
            </a:r>
          </a:p>
          <a:p>
            <a:endParaRPr lang="en-IN" sz="2400" dirty="0"/>
          </a:p>
        </p:txBody>
      </p:sp>
      <p:grpSp>
        <p:nvGrpSpPr>
          <p:cNvPr id="6" name="Group 5">
            <a:extLst>
              <a:ext uri="{FF2B5EF4-FFF2-40B4-BE49-F238E27FC236}">
                <a16:creationId xmlns:a16="http://schemas.microsoft.com/office/drawing/2014/main" id="{FCCF3AC8-A880-484D-8F7A-F31C9E2B1724}"/>
              </a:ext>
            </a:extLst>
          </p:cNvPr>
          <p:cNvGrpSpPr/>
          <p:nvPr/>
        </p:nvGrpSpPr>
        <p:grpSpPr>
          <a:xfrm>
            <a:off x="36606" y="101847"/>
            <a:ext cx="12155394" cy="6486035"/>
            <a:chOff x="36606" y="153570"/>
            <a:chExt cx="12155394" cy="6486035"/>
          </a:xfrm>
        </p:grpSpPr>
        <p:grpSp>
          <p:nvGrpSpPr>
            <p:cNvPr id="7" name="Group 6">
              <a:extLst>
                <a:ext uri="{FF2B5EF4-FFF2-40B4-BE49-F238E27FC236}">
                  <a16:creationId xmlns:a16="http://schemas.microsoft.com/office/drawing/2014/main" id="{B4388DD3-A958-4561-B367-D2836DE0EBAC}"/>
                </a:ext>
              </a:extLst>
            </p:cNvPr>
            <p:cNvGrpSpPr/>
            <p:nvPr/>
          </p:nvGrpSpPr>
          <p:grpSpPr>
            <a:xfrm>
              <a:off x="36606" y="893490"/>
              <a:ext cx="12155394" cy="5746115"/>
              <a:chOff x="53574" y="759313"/>
              <a:chExt cx="12155394" cy="5746115"/>
            </a:xfrm>
          </p:grpSpPr>
          <p:sp>
            <p:nvSpPr>
              <p:cNvPr id="12" name="Rectangle 11">
                <a:extLst>
                  <a:ext uri="{FF2B5EF4-FFF2-40B4-BE49-F238E27FC236}">
                    <a16:creationId xmlns:a16="http://schemas.microsoft.com/office/drawing/2014/main" id="{D635338B-CB14-4AB4-B186-092FB8B2F27C}"/>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0FCA5B7-FF3E-4DD7-B247-6C716E4CF0C8}"/>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Icon&#10;&#10;Description automatically generated with medium confidence">
              <a:extLst>
                <a:ext uri="{FF2B5EF4-FFF2-40B4-BE49-F238E27FC236}">
                  <a16:creationId xmlns:a16="http://schemas.microsoft.com/office/drawing/2014/main" id="{FBB9A2AF-6399-48E0-87DA-F936DB6878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5" name="Picture 14" descr="A picture containing device&#10;&#10;Description automatically generated">
            <a:extLst>
              <a:ext uri="{FF2B5EF4-FFF2-40B4-BE49-F238E27FC236}">
                <a16:creationId xmlns:a16="http://schemas.microsoft.com/office/drawing/2014/main" id="{7627A872-6715-44CC-ADA0-09852CF02817}"/>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C0E36C87-2596-E8AB-4366-12AA71413C6D}"/>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A6C84052-B546-3B09-E7AC-90343718B412}"/>
              </a:ext>
            </a:extLst>
          </p:cNvPr>
          <p:cNvSpPr>
            <a:spLocks noGrp="1"/>
          </p:cNvSpPr>
          <p:nvPr>
            <p:ph type="sldNum" sz="quarter" idx="12"/>
          </p:nvPr>
        </p:nvSpPr>
        <p:spPr/>
        <p:txBody>
          <a:bodyPr/>
          <a:lstStyle/>
          <a:p>
            <a:fld id="{E1969468-8E11-47AB-829C-61042B01E4E0}" type="slidenum">
              <a:rPr lang="en-IN" smtClean="0"/>
              <a:t>34</a:t>
            </a:fld>
            <a:endParaRPr lang="en-IN"/>
          </a:p>
        </p:txBody>
      </p:sp>
    </p:spTree>
    <p:extLst>
      <p:ext uri="{BB962C8B-B14F-4D97-AF65-F5344CB8AC3E}">
        <p14:creationId xmlns:p14="http://schemas.microsoft.com/office/powerpoint/2010/main" val="4142613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5CF6204B-EA33-471F-AA5C-C5B85BF23FCD}"/>
              </a:ext>
            </a:extLst>
          </p:cNvPr>
          <p:cNvSpPr/>
          <p:nvPr/>
        </p:nvSpPr>
        <p:spPr>
          <a:xfrm rot="16200000">
            <a:off x="776749" y="381566"/>
            <a:ext cx="639097" cy="5552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endParaRPr>
          </a:p>
        </p:txBody>
      </p:sp>
      <p:sp>
        <p:nvSpPr>
          <p:cNvPr id="4" name="TextBox 3">
            <a:extLst>
              <a:ext uri="{FF2B5EF4-FFF2-40B4-BE49-F238E27FC236}">
                <a16:creationId xmlns:a16="http://schemas.microsoft.com/office/drawing/2014/main" id="{9F49314F-B008-4D48-A8AA-48D45C83EA39}"/>
              </a:ext>
            </a:extLst>
          </p:cNvPr>
          <p:cNvSpPr txBox="1"/>
          <p:nvPr/>
        </p:nvSpPr>
        <p:spPr>
          <a:xfrm>
            <a:off x="1373908" y="412954"/>
            <a:ext cx="3253519" cy="461665"/>
          </a:xfrm>
          <a:prstGeom prst="rect">
            <a:avLst/>
          </a:prstGeom>
          <a:noFill/>
        </p:spPr>
        <p:txBody>
          <a:bodyPr wrap="none" rtlCol="0">
            <a:spAutoFit/>
          </a:bodyPr>
          <a:lstStyle/>
          <a:p>
            <a:r>
              <a:rPr lang="en-US" sz="2400" dirty="0"/>
              <a:t>Click on Tick icon to save</a:t>
            </a:r>
            <a:endParaRPr lang="en-IN" sz="2400" dirty="0"/>
          </a:p>
        </p:txBody>
      </p:sp>
      <p:pic>
        <p:nvPicPr>
          <p:cNvPr id="10" name="Picture 9">
            <a:extLst>
              <a:ext uri="{FF2B5EF4-FFF2-40B4-BE49-F238E27FC236}">
                <a16:creationId xmlns:a16="http://schemas.microsoft.com/office/drawing/2014/main" id="{C9606B49-ECFC-448B-8425-DD39473B06DB}"/>
              </a:ext>
            </a:extLst>
          </p:cNvPr>
          <p:cNvPicPr>
            <a:picLocks noChangeAspect="1"/>
          </p:cNvPicPr>
          <p:nvPr/>
        </p:nvPicPr>
        <p:blipFill>
          <a:blip r:embed="rId2"/>
          <a:stretch>
            <a:fillRect/>
          </a:stretch>
        </p:blipFill>
        <p:spPr>
          <a:xfrm>
            <a:off x="2325255" y="1580165"/>
            <a:ext cx="7964056" cy="4479782"/>
          </a:xfrm>
          <a:prstGeom prst="rect">
            <a:avLst/>
          </a:prstGeom>
        </p:spPr>
      </p:pic>
      <p:sp>
        <p:nvSpPr>
          <p:cNvPr id="11" name="Arrow: Up 10">
            <a:extLst>
              <a:ext uri="{FF2B5EF4-FFF2-40B4-BE49-F238E27FC236}">
                <a16:creationId xmlns:a16="http://schemas.microsoft.com/office/drawing/2014/main" id="{5F0EA485-FD02-4961-B6E2-470DA1D77CAD}"/>
              </a:ext>
            </a:extLst>
          </p:cNvPr>
          <p:cNvSpPr/>
          <p:nvPr/>
        </p:nvSpPr>
        <p:spPr>
          <a:xfrm rot="10800000">
            <a:off x="9728201" y="5227117"/>
            <a:ext cx="639097" cy="5552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endParaRPr>
          </a:p>
        </p:txBody>
      </p:sp>
      <p:grpSp>
        <p:nvGrpSpPr>
          <p:cNvPr id="8" name="Group 7">
            <a:extLst>
              <a:ext uri="{FF2B5EF4-FFF2-40B4-BE49-F238E27FC236}">
                <a16:creationId xmlns:a16="http://schemas.microsoft.com/office/drawing/2014/main" id="{180E06B2-E6E9-44F7-869A-84E92F44BDAA}"/>
              </a:ext>
            </a:extLst>
          </p:cNvPr>
          <p:cNvGrpSpPr/>
          <p:nvPr/>
        </p:nvGrpSpPr>
        <p:grpSpPr>
          <a:xfrm>
            <a:off x="36606" y="101847"/>
            <a:ext cx="12155394" cy="6486035"/>
            <a:chOff x="36606" y="153570"/>
            <a:chExt cx="12155394" cy="6486035"/>
          </a:xfrm>
        </p:grpSpPr>
        <p:grpSp>
          <p:nvGrpSpPr>
            <p:cNvPr id="9" name="Group 8">
              <a:extLst>
                <a:ext uri="{FF2B5EF4-FFF2-40B4-BE49-F238E27FC236}">
                  <a16:creationId xmlns:a16="http://schemas.microsoft.com/office/drawing/2014/main" id="{F7FD40B6-40E1-4BA9-A199-99F6ED0A8196}"/>
                </a:ext>
              </a:extLst>
            </p:cNvPr>
            <p:cNvGrpSpPr/>
            <p:nvPr/>
          </p:nvGrpSpPr>
          <p:grpSpPr>
            <a:xfrm>
              <a:off x="36606" y="893490"/>
              <a:ext cx="12155394" cy="5746115"/>
              <a:chOff x="53574" y="759313"/>
              <a:chExt cx="12155394" cy="5746115"/>
            </a:xfrm>
          </p:grpSpPr>
          <p:sp>
            <p:nvSpPr>
              <p:cNvPr id="15" name="Rectangle 14">
                <a:extLst>
                  <a:ext uri="{FF2B5EF4-FFF2-40B4-BE49-F238E27FC236}">
                    <a16:creationId xmlns:a16="http://schemas.microsoft.com/office/drawing/2014/main" id="{C075903C-A24E-431B-9CA7-4F6A8B40305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BDE337A-DEF5-4B68-9CB8-1484BEAE8A38}"/>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Icon&#10;&#10;Description automatically generated with medium confidence">
              <a:extLst>
                <a:ext uri="{FF2B5EF4-FFF2-40B4-BE49-F238E27FC236}">
                  <a16:creationId xmlns:a16="http://schemas.microsoft.com/office/drawing/2014/main" id="{55DA4823-74B8-4A3A-83AE-FBF021F9B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2" name="Rectangle 1">
            <a:extLst>
              <a:ext uri="{FF2B5EF4-FFF2-40B4-BE49-F238E27FC236}">
                <a16:creationId xmlns:a16="http://schemas.microsoft.com/office/drawing/2014/main" id="{3FF68491-E4B8-8D7D-AD0F-A02CCC04525A}"/>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054A3D50-5B39-97F8-0ED4-95AE48A19DC0}"/>
              </a:ext>
            </a:extLst>
          </p:cNvPr>
          <p:cNvSpPr>
            <a:spLocks noGrp="1"/>
          </p:cNvSpPr>
          <p:nvPr>
            <p:ph type="sldNum" sz="quarter" idx="12"/>
          </p:nvPr>
        </p:nvSpPr>
        <p:spPr/>
        <p:txBody>
          <a:bodyPr/>
          <a:lstStyle/>
          <a:p>
            <a:fld id="{E1969468-8E11-47AB-829C-61042B01E4E0}" type="slidenum">
              <a:rPr lang="en-IN" smtClean="0"/>
              <a:t>35</a:t>
            </a:fld>
            <a:endParaRPr lang="en-IN"/>
          </a:p>
        </p:txBody>
      </p:sp>
    </p:spTree>
    <p:extLst>
      <p:ext uri="{BB962C8B-B14F-4D97-AF65-F5344CB8AC3E}">
        <p14:creationId xmlns:p14="http://schemas.microsoft.com/office/powerpoint/2010/main" val="3724897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B6B30B-B96F-4870-807D-CED298BAD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563" y="1271791"/>
            <a:ext cx="9144000" cy="5143500"/>
          </a:xfrm>
          <a:prstGeom prst="rect">
            <a:avLst/>
          </a:prstGeom>
        </p:spPr>
      </p:pic>
      <p:grpSp>
        <p:nvGrpSpPr>
          <p:cNvPr id="21" name="Group 20">
            <a:extLst>
              <a:ext uri="{FF2B5EF4-FFF2-40B4-BE49-F238E27FC236}">
                <a16:creationId xmlns:a16="http://schemas.microsoft.com/office/drawing/2014/main" id="{19EDAAA1-AB72-4AD5-B8AC-86D70C057FFD}"/>
              </a:ext>
            </a:extLst>
          </p:cNvPr>
          <p:cNvGrpSpPr/>
          <p:nvPr/>
        </p:nvGrpSpPr>
        <p:grpSpPr>
          <a:xfrm>
            <a:off x="36606" y="101847"/>
            <a:ext cx="12155394" cy="6486035"/>
            <a:chOff x="36606" y="153570"/>
            <a:chExt cx="12155394" cy="6486035"/>
          </a:xfrm>
        </p:grpSpPr>
        <p:grpSp>
          <p:nvGrpSpPr>
            <p:cNvPr id="22" name="Group 21">
              <a:extLst>
                <a:ext uri="{FF2B5EF4-FFF2-40B4-BE49-F238E27FC236}">
                  <a16:creationId xmlns:a16="http://schemas.microsoft.com/office/drawing/2014/main" id="{4AF57689-1338-4C35-91A7-8D3BF6AFFADA}"/>
                </a:ext>
              </a:extLst>
            </p:cNvPr>
            <p:cNvGrpSpPr/>
            <p:nvPr/>
          </p:nvGrpSpPr>
          <p:grpSpPr>
            <a:xfrm>
              <a:off x="36606" y="893490"/>
              <a:ext cx="12155394" cy="5746115"/>
              <a:chOff x="53574" y="759313"/>
              <a:chExt cx="12155394" cy="5746115"/>
            </a:xfrm>
          </p:grpSpPr>
          <p:sp>
            <p:nvSpPr>
              <p:cNvPr id="26" name="Rectangle 25">
                <a:extLst>
                  <a:ext uri="{FF2B5EF4-FFF2-40B4-BE49-F238E27FC236}">
                    <a16:creationId xmlns:a16="http://schemas.microsoft.com/office/drawing/2014/main" id="{BC50165A-7D30-4A9E-AFAC-D35F16F4B266}"/>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FA37C72-CBD3-451B-8E2F-E826DC0CEABA}"/>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Icon&#10;&#10;Description automatically generated with medium confidence">
              <a:extLst>
                <a:ext uri="{FF2B5EF4-FFF2-40B4-BE49-F238E27FC236}">
                  <a16:creationId xmlns:a16="http://schemas.microsoft.com/office/drawing/2014/main" id="{2E5A43D7-A835-42EC-812C-1BF518B09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E1FD92D7-2F9F-4075-B00A-3C75F65D8A16}"/>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8F634E35-404A-3D4D-CE93-67D8A1EB17FF}"/>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32D56EF5-685D-AB25-082A-8787B8A2F92C}"/>
              </a:ext>
            </a:extLst>
          </p:cNvPr>
          <p:cNvSpPr>
            <a:spLocks noGrp="1"/>
          </p:cNvSpPr>
          <p:nvPr>
            <p:ph type="sldNum" sz="quarter" idx="12"/>
          </p:nvPr>
        </p:nvSpPr>
        <p:spPr/>
        <p:txBody>
          <a:bodyPr/>
          <a:lstStyle/>
          <a:p>
            <a:fld id="{E1969468-8E11-47AB-829C-61042B01E4E0}" type="slidenum">
              <a:rPr lang="en-IN" smtClean="0"/>
              <a:t>36</a:t>
            </a:fld>
            <a:endParaRPr lang="en-IN"/>
          </a:p>
        </p:txBody>
      </p:sp>
    </p:spTree>
    <p:extLst>
      <p:ext uri="{BB962C8B-B14F-4D97-AF65-F5344CB8AC3E}">
        <p14:creationId xmlns:p14="http://schemas.microsoft.com/office/powerpoint/2010/main" val="3689832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D1D1766-7F36-4F16-8F54-9476DAFE3E0D}"/>
              </a:ext>
            </a:extLst>
          </p:cNvPr>
          <p:cNvSpPr>
            <a:spLocks noGrp="1"/>
          </p:cNvSpPr>
          <p:nvPr>
            <p:ph type="subTitle" idx="1"/>
          </p:nvPr>
        </p:nvSpPr>
        <p:spPr/>
        <p:txBody>
          <a:bodyPr/>
          <a:lstStyle/>
          <a:p>
            <a:endParaRPr lang="en-IN"/>
          </a:p>
        </p:txBody>
      </p:sp>
      <p:pic>
        <p:nvPicPr>
          <p:cNvPr id="15" name="Picture 14">
            <a:extLst>
              <a:ext uri="{FF2B5EF4-FFF2-40B4-BE49-F238E27FC236}">
                <a16:creationId xmlns:a16="http://schemas.microsoft.com/office/drawing/2014/main" id="{DE8679A6-3B2C-4CAE-9CC0-030AD1D2ED29}"/>
              </a:ext>
            </a:extLst>
          </p:cNvPr>
          <p:cNvPicPr>
            <a:picLocks noChangeAspect="1"/>
          </p:cNvPicPr>
          <p:nvPr/>
        </p:nvPicPr>
        <p:blipFill rotWithShape="1">
          <a:blip r:embed="rId2">
            <a:extLst>
              <a:ext uri="{28A0092B-C50C-407E-A947-70E740481C1C}">
                <a14:useLocalDpi xmlns:a14="http://schemas.microsoft.com/office/drawing/2010/main" val="0"/>
              </a:ext>
            </a:extLst>
          </a:blip>
          <a:srcRect t="18530"/>
          <a:stretch/>
        </p:blipFill>
        <p:spPr>
          <a:xfrm>
            <a:off x="1524000" y="1690255"/>
            <a:ext cx="9144000" cy="4190422"/>
          </a:xfrm>
          <a:prstGeom prst="rect">
            <a:avLst/>
          </a:prstGeom>
        </p:spPr>
      </p:pic>
      <p:grpSp>
        <p:nvGrpSpPr>
          <p:cNvPr id="16" name="Group 15">
            <a:extLst>
              <a:ext uri="{FF2B5EF4-FFF2-40B4-BE49-F238E27FC236}">
                <a16:creationId xmlns:a16="http://schemas.microsoft.com/office/drawing/2014/main" id="{3AAA24A9-EB85-4B74-B42A-317A8213CF88}"/>
              </a:ext>
            </a:extLst>
          </p:cNvPr>
          <p:cNvGrpSpPr/>
          <p:nvPr/>
        </p:nvGrpSpPr>
        <p:grpSpPr>
          <a:xfrm>
            <a:off x="36606" y="101847"/>
            <a:ext cx="12155394" cy="6486035"/>
            <a:chOff x="36606" y="153570"/>
            <a:chExt cx="12155394" cy="6486035"/>
          </a:xfrm>
        </p:grpSpPr>
        <p:grpSp>
          <p:nvGrpSpPr>
            <p:cNvPr id="17" name="Group 16">
              <a:extLst>
                <a:ext uri="{FF2B5EF4-FFF2-40B4-BE49-F238E27FC236}">
                  <a16:creationId xmlns:a16="http://schemas.microsoft.com/office/drawing/2014/main" id="{2E05E366-763B-4B6C-B418-8B8135707344}"/>
                </a:ext>
              </a:extLst>
            </p:cNvPr>
            <p:cNvGrpSpPr/>
            <p:nvPr/>
          </p:nvGrpSpPr>
          <p:grpSpPr>
            <a:xfrm>
              <a:off x="36606" y="893490"/>
              <a:ext cx="12155394" cy="5746115"/>
              <a:chOff x="53574" y="759313"/>
              <a:chExt cx="12155394" cy="5746115"/>
            </a:xfrm>
          </p:grpSpPr>
          <p:sp>
            <p:nvSpPr>
              <p:cNvPr id="21" name="Rectangle 20">
                <a:extLst>
                  <a:ext uri="{FF2B5EF4-FFF2-40B4-BE49-F238E27FC236}">
                    <a16:creationId xmlns:a16="http://schemas.microsoft.com/office/drawing/2014/main" id="{33CC01ED-2155-4F15-A96C-7F1CC4030B18}"/>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DAE2595-0B0D-4C80-9CED-5707C4E38614}"/>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descr="Icon&#10;&#10;Description automatically generated with medium confidence">
              <a:extLst>
                <a:ext uri="{FF2B5EF4-FFF2-40B4-BE49-F238E27FC236}">
                  <a16:creationId xmlns:a16="http://schemas.microsoft.com/office/drawing/2014/main" id="{BA4F0B83-2145-4F66-BED6-956E88718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64D4EED2-A765-4319-94B4-20D76736DA7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334F90B1-0942-C174-7EEF-922AF0ABEBD2}"/>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E7574326-19B6-2FD9-8DEE-8B2518824CAE}"/>
              </a:ext>
            </a:extLst>
          </p:cNvPr>
          <p:cNvSpPr>
            <a:spLocks noGrp="1"/>
          </p:cNvSpPr>
          <p:nvPr>
            <p:ph type="sldNum" sz="quarter" idx="12"/>
          </p:nvPr>
        </p:nvSpPr>
        <p:spPr/>
        <p:txBody>
          <a:bodyPr/>
          <a:lstStyle/>
          <a:p>
            <a:fld id="{E1969468-8E11-47AB-829C-61042B01E4E0}" type="slidenum">
              <a:rPr lang="en-IN" smtClean="0"/>
              <a:t>37</a:t>
            </a:fld>
            <a:endParaRPr lang="en-IN"/>
          </a:p>
        </p:txBody>
      </p:sp>
    </p:spTree>
    <p:extLst>
      <p:ext uri="{BB962C8B-B14F-4D97-AF65-F5344CB8AC3E}">
        <p14:creationId xmlns:p14="http://schemas.microsoft.com/office/powerpoint/2010/main" val="1329795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D1D1766-7F36-4F16-8F54-9476DAFE3E0D}"/>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2AA9B3F2-CF7D-4CE0-96A2-EDDB06310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030288"/>
            <a:ext cx="9144000" cy="5143500"/>
          </a:xfrm>
          <a:prstGeom prst="rect">
            <a:avLst/>
          </a:prstGeom>
        </p:spPr>
      </p:pic>
      <p:grpSp>
        <p:nvGrpSpPr>
          <p:cNvPr id="6" name="Group 5">
            <a:extLst>
              <a:ext uri="{FF2B5EF4-FFF2-40B4-BE49-F238E27FC236}">
                <a16:creationId xmlns:a16="http://schemas.microsoft.com/office/drawing/2014/main" id="{03530FE2-D19D-4F03-97E0-4B67DA60BBC2}"/>
              </a:ext>
            </a:extLst>
          </p:cNvPr>
          <p:cNvGrpSpPr/>
          <p:nvPr/>
        </p:nvGrpSpPr>
        <p:grpSpPr>
          <a:xfrm>
            <a:off x="36606" y="101847"/>
            <a:ext cx="12155394" cy="6486035"/>
            <a:chOff x="36606" y="153570"/>
            <a:chExt cx="12155394" cy="6486035"/>
          </a:xfrm>
        </p:grpSpPr>
        <p:grpSp>
          <p:nvGrpSpPr>
            <p:cNvPr id="7" name="Group 6">
              <a:extLst>
                <a:ext uri="{FF2B5EF4-FFF2-40B4-BE49-F238E27FC236}">
                  <a16:creationId xmlns:a16="http://schemas.microsoft.com/office/drawing/2014/main" id="{0FD40720-59CA-4630-A7BA-AEB17DAD482B}"/>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2A8F9B54-4250-4F5E-BC59-BD5AF82D1490}"/>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B92EBF-E2FD-467E-8E26-82A99DF2D1BD}"/>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Icon&#10;&#10;Description automatically generated with medium confidence">
              <a:extLst>
                <a:ext uri="{FF2B5EF4-FFF2-40B4-BE49-F238E27FC236}">
                  <a16:creationId xmlns:a16="http://schemas.microsoft.com/office/drawing/2014/main" id="{7DB8A3D7-171F-4F3F-BA3E-B361E1940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4" name="Picture 13" descr="A picture containing device&#10;&#10;Description automatically generated">
            <a:extLst>
              <a:ext uri="{FF2B5EF4-FFF2-40B4-BE49-F238E27FC236}">
                <a16:creationId xmlns:a16="http://schemas.microsoft.com/office/drawing/2014/main" id="{70AF29E8-6AA1-4B59-AADF-F5FE89E913DB}"/>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5378CB1F-6B73-6F59-4958-A980F79D6F0F}"/>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Slide Number Placeholder 4">
            <a:extLst>
              <a:ext uri="{FF2B5EF4-FFF2-40B4-BE49-F238E27FC236}">
                <a16:creationId xmlns:a16="http://schemas.microsoft.com/office/drawing/2014/main" id="{05C20A61-F2C0-CF67-57C9-92514FD02F19}"/>
              </a:ext>
            </a:extLst>
          </p:cNvPr>
          <p:cNvSpPr>
            <a:spLocks noGrp="1"/>
          </p:cNvSpPr>
          <p:nvPr>
            <p:ph type="sldNum" sz="quarter" idx="12"/>
          </p:nvPr>
        </p:nvSpPr>
        <p:spPr/>
        <p:txBody>
          <a:bodyPr/>
          <a:lstStyle/>
          <a:p>
            <a:fld id="{E1969468-8E11-47AB-829C-61042B01E4E0}" type="slidenum">
              <a:rPr lang="en-IN" smtClean="0"/>
              <a:t>38</a:t>
            </a:fld>
            <a:endParaRPr lang="en-IN"/>
          </a:p>
        </p:txBody>
      </p:sp>
    </p:spTree>
    <p:extLst>
      <p:ext uri="{BB962C8B-B14F-4D97-AF65-F5344CB8AC3E}">
        <p14:creationId xmlns:p14="http://schemas.microsoft.com/office/powerpoint/2010/main" val="54681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28">
            <a:extLst>
              <a:ext uri="{FF2B5EF4-FFF2-40B4-BE49-F238E27FC236}">
                <a16:creationId xmlns:a16="http://schemas.microsoft.com/office/drawing/2014/main" id="{051DA68D-972C-4B5F-946A-0E36715B4DA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36813" y="1304783"/>
            <a:ext cx="7955378" cy="4474900"/>
          </a:xfrm>
          <a:prstGeom prst="rect">
            <a:avLst/>
          </a:prstGeom>
        </p:spPr>
      </p:pic>
      <p:grpSp>
        <p:nvGrpSpPr>
          <p:cNvPr id="11" name="Group 10">
            <a:extLst>
              <a:ext uri="{FF2B5EF4-FFF2-40B4-BE49-F238E27FC236}">
                <a16:creationId xmlns:a16="http://schemas.microsoft.com/office/drawing/2014/main" id="{CD5BB164-25A3-4A0D-B724-1878873076F5}"/>
              </a:ext>
            </a:extLst>
          </p:cNvPr>
          <p:cNvGrpSpPr/>
          <p:nvPr/>
        </p:nvGrpSpPr>
        <p:grpSpPr>
          <a:xfrm>
            <a:off x="36606" y="101847"/>
            <a:ext cx="12155394" cy="6486035"/>
            <a:chOff x="36606" y="153570"/>
            <a:chExt cx="12155394" cy="6486035"/>
          </a:xfrm>
        </p:grpSpPr>
        <p:grpSp>
          <p:nvGrpSpPr>
            <p:cNvPr id="12" name="Group 11">
              <a:extLst>
                <a:ext uri="{FF2B5EF4-FFF2-40B4-BE49-F238E27FC236}">
                  <a16:creationId xmlns:a16="http://schemas.microsoft.com/office/drawing/2014/main" id="{4118DF0C-BE10-4640-8167-E9A21DC9472B}"/>
                </a:ext>
              </a:extLst>
            </p:cNvPr>
            <p:cNvGrpSpPr/>
            <p:nvPr/>
          </p:nvGrpSpPr>
          <p:grpSpPr>
            <a:xfrm>
              <a:off x="36606" y="893490"/>
              <a:ext cx="12155394" cy="5746115"/>
              <a:chOff x="53574" y="759313"/>
              <a:chExt cx="12155394" cy="5746115"/>
            </a:xfrm>
          </p:grpSpPr>
          <p:sp>
            <p:nvSpPr>
              <p:cNvPr id="16" name="Rectangle 15">
                <a:extLst>
                  <a:ext uri="{FF2B5EF4-FFF2-40B4-BE49-F238E27FC236}">
                    <a16:creationId xmlns:a16="http://schemas.microsoft.com/office/drawing/2014/main" id="{BFE2CCB6-2A9D-4230-BA3A-7322B3CF1DD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E3ECB07-AE16-4B74-B7AC-043A5931CAC9}"/>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Icon&#10;&#10;Description automatically generated with medium confidence">
              <a:extLst>
                <a:ext uri="{FF2B5EF4-FFF2-40B4-BE49-F238E27FC236}">
                  <a16:creationId xmlns:a16="http://schemas.microsoft.com/office/drawing/2014/main" id="{B89F123C-27CF-45D5-85E7-F636C53B4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863C83EF-A667-486B-A97A-EB6FCD17CF72}"/>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1E247E49-A6CD-8E28-5AEC-33B0CC98DA83}"/>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8CC0F9C1-467C-A534-8129-74CA72696597}"/>
              </a:ext>
            </a:extLst>
          </p:cNvPr>
          <p:cNvSpPr>
            <a:spLocks noGrp="1"/>
          </p:cNvSpPr>
          <p:nvPr>
            <p:ph type="sldNum" sz="quarter" idx="12"/>
          </p:nvPr>
        </p:nvSpPr>
        <p:spPr/>
        <p:txBody>
          <a:bodyPr/>
          <a:lstStyle/>
          <a:p>
            <a:fld id="{E1969468-8E11-47AB-829C-61042B01E4E0}" type="slidenum">
              <a:rPr lang="en-IN" smtClean="0"/>
              <a:t>39</a:t>
            </a:fld>
            <a:endParaRPr lang="en-IN"/>
          </a:p>
        </p:txBody>
      </p:sp>
    </p:spTree>
    <p:extLst>
      <p:ext uri="{BB962C8B-B14F-4D97-AF65-F5344CB8AC3E}">
        <p14:creationId xmlns:p14="http://schemas.microsoft.com/office/powerpoint/2010/main" val="1450475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2125-FA03-5943-92A1-3B361E03AB01}"/>
              </a:ext>
            </a:extLst>
          </p:cNvPr>
          <p:cNvSpPr>
            <a:spLocks noGrp="1"/>
          </p:cNvSpPr>
          <p:nvPr>
            <p:ph type="title"/>
          </p:nvPr>
        </p:nvSpPr>
        <p:spPr>
          <a:xfrm>
            <a:off x="364039" y="1077742"/>
            <a:ext cx="5730437" cy="1475456"/>
          </a:xfrm>
        </p:spPr>
        <p:txBody>
          <a:bodyPr anchor="b">
            <a:normAutofit/>
          </a:bodyPr>
          <a:lstStyle/>
          <a:p>
            <a:pPr algn="ctr"/>
            <a:r>
              <a:rPr lang="te-IN" sz="4800" b="1" i="0" dirty="0"/>
              <a:t>సేఫ్ సైబర్ స్పేస్</a:t>
            </a:r>
            <a:r>
              <a:rPr lang="en-US" sz="4800" b="1" i="0" dirty="0"/>
              <a:t> </a:t>
            </a:r>
            <a:r>
              <a:rPr lang="en-US" sz="3600" b="1" i="0" dirty="0">
                <a:latin typeface="Posterama" panose="020B0504020200020000" pitchFamily="34" charset="0"/>
                <a:cs typeface="Posterama" panose="020B0504020200020000" pitchFamily="34" charset="0"/>
              </a:rPr>
              <a:t>?</a:t>
            </a:r>
          </a:p>
        </p:txBody>
      </p:sp>
      <p:pic>
        <p:nvPicPr>
          <p:cNvPr id="11" name="Content Placeholder 10" descr="Logo, company name&#10;&#10;Description automatically generated">
            <a:extLst>
              <a:ext uri="{FF2B5EF4-FFF2-40B4-BE49-F238E27FC236}">
                <a16:creationId xmlns:a16="http://schemas.microsoft.com/office/drawing/2014/main" id="{57049A27-B3B0-694A-A2A3-66036D38E235}"/>
              </a:ext>
            </a:extLst>
          </p:cNvPr>
          <p:cNvPicPr>
            <a:picLocks noGrp="1" noChangeAspect="1"/>
          </p:cNvPicPr>
          <p:nvPr>
            <p:ph idx="1"/>
          </p:nvPr>
        </p:nvPicPr>
        <p:blipFill>
          <a:blip r:embed="rId3"/>
          <a:stretch>
            <a:fillRect/>
          </a:stretch>
        </p:blipFill>
        <p:spPr>
          <a:xfrm>
            <a:off x="5119800" y="1290658"/>
            <a:ext cx="1976358" cy="1736231"/>
          </a:xfrm>
        </p:spPr>
      </p:pic>
      <p:pic>
        <p:nvPicPr>
          <p:cNvPr id="5" name="Content Placeholder 4" descr="A picture containing text&#10;&#10;Description automatically generated">
            <a:extLst>
              <a:ext uri="{FF2B5EF4-FFF2-40B4-BE49-F238E27FC236}">
                <a16:creationId xmlns:a16="http://schemas.microsoft.com/office/drawing/2014/main" id="{D9B6A134-9071-1D45-9300-235E12532E71}"/>
              </a:ext>
            </a:extLst>
          </p:cNvPr>
          <p:cNvPicPr>
            <a:picLocks noChangeAspect="1"/>
          </p:cNvPicPr>
          <p:nvPr/>
        </p:nvPicPr>
        <p:blipFill>
          <a:blip r:embed="rId4"/>
          <a:stretch>
            <a:fillRect/>
          </a:stretch>
        </p:blipFill>
        <p:spPr>
          <a:xfrm>
            <a:off x="7186613" y="1290658"/>
            <a:ext cx="4441520" cy="279815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2A168C3-E978-C143-8FC4-64840DC47AE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09112" y="4710352"/>
            <a:ext cx="2535174" cy="1555260"/>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27549CC0-8204-B045-B80B-C2DCDD68BEA8}"/>
              </a:ext>
            </a:extLst>
          </p:cNvPr>
          <p:cNvPicPr>
            <a:picLocks noChangeAspect="1"/>
          </p:cNvPicPr>
          <p:nvPr/>
        </p:nvPicPr>
        <p:blipFill>
          <a:blip r:embed="rId7"/>
          <a:stretch>
            <a:fillRect/>
          </a:stretch>
        </p:blipFill>
        <p:spPr>
          <a:xfrm>
            <a:off x="6960841" y="4621339"/>
            <a:ext cx="1760210" cy="1760210"/>
          </a:xfrm>
          <a:prstGeom prst="rect">
            <a:avLst/>
          </a:prstGeom>
        </p:spPr>
      </p:pic>
      <p:sp>
        <p:nvSpPr>
          <p:cNvPr id="9" name="TextBox 8">
            <a:extLst>
              <a:ext uri="{FF2B5EF4-FFF2-40B4-BE49-F238E27FC236}">
                <a16:creationId xmlns:a16="http://schemas.microsoft.com/office/drawing/2014/main" id="{DB1EE4AA-CF8A-D744-A464-1C68E9461D61}"/>
              </a:ext>
            </a:extLst>
          </p:cNvPr>
          <p:cNvSpPr txBox="1"/>
          <p:nvPr/>
        </p:nvSpPr>
        <p:spPr>
          <a:xfrm>
            <a:off x="6851664" y="957106"/>
            <a:ext cx="4580100" cy="400110"/>
          </a:xfrm>
          <a:prstGeom prst="rect">
            <a:avLst/>
          </a:prstGeom>
          <a:noFill/>
        </p:spPr>
        <p:txBody>
          <a:bodyPr wrap="none" rtlCol="0">
            <a:spAutoFit/>
          </a:bodyPr>
          <a:lstStyle/>
          <a:p>
            <a:r>
              <a:rPr lang="en-US" sz="2000" dirty="0">
                <a:solidFill>
                  <a:srgbClr val="C00000"/>
                </a:solidFill>
                <a:latin typeface="Posterama" panose="020B0504020200020000" pitchFamily="34" charset="0"/>
                <a:cs typeface="Posterama" panose="020B0504020200020000" pitchFamily="34" charset="0"/>
              </a:rPr>
              <a:t>“</a:t>
            </a:r>
            <a:r>
              <a:rPr lang="te-IN" sz="2000" dirty="0">
                <a:solidFill>
                  <a:srgbClr val="C00000"/>
                </a:solidFill>
              </a:rPr>
              <a:t>నా ఫోటోలను ఎవరో తప్పుగా వాడుతున్నారు</a:t>
            </a:r>
            <a:r>
              <a:rPr lang="en-US" sz="2000" dirty="0">
                <a:solidFill>
                  <a:srgbClr val="C00000"/>
                </a:solidFill>
                <a:latin typeface="Posterama" panose="020B0504020200020000" pitchFamily="34" charset="0"/>
                <a:cs typeface="Posterama" panose="020B0504020200020000" pitchFamily="34" charset="0"/>
              </a:rPr>
              <a:t>”</a:t>
            </a:r>
          </a:p>
        </p:txBody>
      </p:sp>
      <p:sp>
        <p:nvSpPr>
          <p:cNvPr id="18" name="TextBox 17">
            <a:extLst>
              <a:ext uri="{FF2B5EF4-FFF2-40B4-BE49-F238E27FC236}">
                <a16:creationId xmlns:a16="http://schemas.microsoft.com/office/drawing/2014/main" id="{9ADA75E7-BC5A-1143-8CD1-BA2F45BB0C1B}"/>
              </a:ext>
            </a:extLst>
          </p:cNvPr>
          <p:cNvSpPr txBox="1"/>
          <p:nvPr/>
        </p:nvSpPr>
        <p:spPr>
          <a:xfrm rot="347352">
            <a:off x="7415550" y="4720148"/>
            <a:ext cx="4211659" cy="400110"/>
          </a:xfrm>
          <a:prstGeom prst="rect">
            <a:avLst/>
          </a:prstGeom>
          <a:noFill/>
        </p:spPr>
        <p:txBody>
          <a:bodyPr wrap="square" rtlCol="0">
            <a:spAutoFit/>
          </a:bodyPr>
          <a:lstStyle/>
          <a:p>
            <a:r>
              <a:rPr lang="en-US" sz="1600" dirty="0">
                <a:solidFill>
                  <a:srgbClr val="C00000"/>
                </a:solidFill>
                <a:latin typeface="Posterama" panose="020B0504020200020000" pitchFamily="34" charset="0"/>
                <a:cs typeface="Posterama" panose="020B0504020200020000" pitchFamily="34" charset="0"/>
              </a:rPr>
              <a:t>“</a:t>
            </a:r>
            <a:r>
              <a:rPr lang="te-IN" sz="2000" dirty="0">
                <a:solidFill>
                  <a:srgbClr val="C00000"/>
                </a:solidFill>
              </a:rPr>
              <a:t>ఎవరో నా గురించి దుష్ప్రచారం చేస్తున్నారు</a:t>
            </a:r>
            <a:r>
              <a:rPr lang="en-US" sz="1600" dirty="0">
                <a:solidFill>
                  <a:srgbClr val="C00000"/>
                </a:solidFill>
                <a:latin typeface="Posterama" panose="020B0504020200020000" pitchFamily="34" charset="0"/>
                <a:cs typeface="Posterama" panose="020B0504020200020000" pitchFamily="34" charset="0"/>
              </a:rPr>
              <a:t>”</a:t>
            </a:r>
          </a:p>
        </p:txBody>
      </p:sp>
      <p:sp>
        <p:nvSpPr>
          <p:cNvPr id="20" name="TextBox 19">
            <a:extLst>
              <a:ext uri="{FF2B5EF4-FFF2-40B4-BE49-F238E27FC236}">
                <a16:creationId xmlns:a16="http://schemas.microsoft.com/office/drawing/2014/main" id="{5AA38247-6290-8748-B0D7-2AA23E78D881}"/>
              </a:ext>
            </a:extLst>
          </p:cNvPr>
          <p:cNvSpPr txBox="1"/>
          <p:nvPr/>
        </p:nvSpPr>
        <p:spPr>
          <a:xfrm rot="21117140">
            <a:off x="1812840" y="4809223"/>
            <a:ext cx="4924746" cy="400110"/>
          </a:xfrm>
          <a:prstGeom prst="rect">
            <a:avLst/>
          </a:prstGeom>
          <a:noFill/>
        </p:spPr>
        <p:txBody>
          <a:bodyPr wrap="none" rtlCol="0">
            <a:spAutoFit/>
          </a:bodyPr>
          <a:lstStyle/>
          <a:p>
            <a:r>
              <a:rPr lang="en-US" sz="1400" dirty="0">
                <a:solidFill>
                  <a:srgbClr val="C00000"/>
                </a:solidFill>
                <a:latin typeface="Posterama" panose="020B0504020200020000" pitchFamily="34" charset="0"/>
                <a:cs typeface="Posterama" panose="020B0504020200020000" pitchFamily="34" charset="0"/>
              </a:rPr>
              <a:t>“</a:t>
            </a:r>
            <a:r>
              <a:rPr lang="te-IN" sz="2000" dirty="0">
                <a:solidFill>
                  <a:srgbClr val="C00000"/>
                </a:solidFill>
              </a:rPr>
              <a:t>ఎవరో నన్ను బెదిరిస్తూ సందేశాలు పంపిస్తున్నారు</a:t>
            </a:r>
            <a:r>
              <a:rPr lang="en-US" sz="1600" dirty="0">
                <a:solidFill>
                  <a:srgbClr val="C00000"/>
                </a:solidFill>
                <a:latin typeface="Posterama" panose="020B0504020200020000" pitchFamily="34" charset="0"/>
                <a:cs typeface="Posterama" panose="020B0504020200020000" pitchFamily="34" charset="0"/>
              </a:rPr>
              <a:t>”</a:t>
            </a:r>
          </a:p>
        </p:txBody>
      </p:sp>
      <p:sp>
        <p:nvSpPr>
          <p:cNvPr id="13" name="TextBox 12">
            <a:extLst>
              <a:ext uri="{FF2B5EF4-FFF2-40B4-BE49-F238E27FC236}">
                <a16:creationId xmlns:a16="http://schemas.microsoft.com/office/drawing/2014/main" id="{A03B05E3-6AFD-1E46-B090-35929AC1816B}"/>
              </a:ext>
            </a:extLst>
          </p:cNvPr>
          <p:cNvSpPr txBox="1"/>
          <p:nvPr/>
        </p:nvSpPr>
        <p:spPr>
          <a:xfrm>
            <a:off x="64843" y="2554636"/>
            <a:ext cx="6120088" cy="2739211"/>
          </a:xfrm>
          <a:prstGeom prst="rect">
            <a:avLst/>
          </a:prstGeom>
          <a:noFill/>
        </p:spPr>
        <p:txBody>
          <a:bodyPr wrap="square" rtlCol="0">
            <a:spAutoFit/>
          </a:bodyPr>
          <a:lstStyle/>
          <a:p>
            <a:endParaRPr lang="en-US" sz="2000" dirty="0">
              <a:latin typeface="Posterama" panose="020B0504020200020000" pitchFamily="34" charset="0"/>
              <a:cs typeface="Posterama" panose="020B0504020200020000" pitchFamily="34" charset="0"/>
            </a:endParaRPr>
          </a:p>
          <a:p>
            <a:endParaRPr lang="en-US" sz="2000" dirty="0">
              <a:latin typeface="Posterama" panose="020B0504020200020000" pitchFamily="34" charset="0"/>
              <a:cs typeface="Posterama" panose="020B0504020200020000" pitchFamily="34" charset="0"/>
            </a:endParaRPr>
          </a:p>
          <a:p>
            <a:endParaRPr lang="en-US" sz="2000" dirty="0">
              <a:latin typeface="Posterama" panose="020B0504020200020000" pitchFamily="34" charset="0"/>
              <a:cs typeface="Posterama" panose="020B0504020200020000" pitchFamily="34" charset="0"/>
            </a:endParaRPr>
          </a:p>
          <a:p>
            <a:pPr algn="ctr"/>
            <a:r>
              <a:rPr lang="te-IN" sz="3600" dirty="0"/>
              <a:t>ఒక వస్తువుని చెడు కోసం ఉపయోగిస్తారు కొంత మంది</a:t>
            </a:r>
            <a:r>
              <a:rPr lang="en-US" sz="2800" dirty="0">
                <a:latin typeface="Posterama" panose="020B0504020200020000" pitchFamily="34" charset="0"/>
                <a:cs typeface="Posterama" panose="020B0504020200020000" pitchFamily="34" charset="0"/>
              </a:rPr>
              <a:t>!</a:t>
            </a:r>
          </a:p>
          <a:p>
            <a:endParaRPr lang="en-US" sz="2400" dirty="0">
              <a:latin typeface="Posterama" panose="020B0504020200020000" pitchFamily="34" charset="0"/>
              <a:cs typeface="Posterama" panose="020B0504020200020000" pitchFamily="34" charset="0"/>
            </a:endParaRPr>
          </a:p>
          <a:p>
            <a:endParaRPr lang="en-US" sz="1600" dirty="0">
              <a:latin typeface="Posterama" panose="020B0504020200020000" pitchFamily="34" charset="0"/>
              <a:cs typeface="Posterama" panose="020B0504020200020000" pitchFamily="34" charset="0"/>
            </a:endParaRPr>
          </a:p>
        </p:txBody>
      </p:sp>
      <p:grpSp>
        <p:nvGrpSpPr>
          <p:cNvPr id="14" name="Group 13">
            <a:extLst>
              <a:ext uri="{FF2B5EF4-FFF2-40B4-BE49-F238E27FC236}">
                <a16:creationId xmlns:a16="http://schemas.microsoft.com/office/drawing/2014/main" id="{95A2191E-0F6D-FE47-A976-63FCA13811BD}"/>
              </a:ext>
            </a:extLst>
          </p:cNvPr>
          <p:cNvGrpSpPr/>
          <p:nvPr/>
        </p:nvGrpSpPr>
        <p:grpSpPr>
          <a:xfrm>
            <a:off x="-1524" y="45535"/>
            <a:ext cx="12191999" cy="6492171"/>
            <a:chOff x="36606" y="153570"/>
            <a:chExt cx="12155394" cy="6486035"/>
          </a:xfrm>
        </p:grpSpPr>
        <p:grpSp>
          <p:nvGrpSpPr>
            <p:cNvPr id="15" name="Group 14">
              <a:extLst>
                <a:ext uri="{FF2B5EF4-FFF2-40B4-BE49-F238E27FC236}">
                  <a16:creationId xmlns:a16="http://schemas.microsoft.com/office/drawing/2014/main" id="{133EA866-0C90-B84C-9907-248A7AA8C828}"/>
                </a:ext>
              </a:extLst>
            </p:cNvPr>
            <p:cNvGrpSpPr/>
            <p:nvPr/>
          </p:nvGrpSpPr>
          <p:grpSpPr>
            <a:xfrm>
              <a:off x="36606" y="893490"/>
              <a:ext cx="12155394" cy="5746115"/>
              <a:chOff x="53574" y="759313"/>
              <a:chExt cx="12155394" cy="5746115"/>
            </a:xfrm>
          </p:grpSpPr>
          <p:sp>
            <p:nvSpPr>
              <p:cNvPr id="21" name="Rectangle 20">
                <a:extLst>
                  <a:ext uri="{FF2B5EF4-FFF2-40B4-BE49-F238E27FC236}">
                    <a16:creationId xmlns:a16="http://schemas.microsoft.com/office/drawing/2014/main" id="{30EFE550-54C0-3E48-913C-B81240875EBC}"/>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1A7CFEE-F8D7-7447-9979-B5EA9E6BED6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FD0FF2C9-2B05-DA42-8841-59559306EC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25" name="Picture 24" descr="Logo, company name&#10;&#10;Description automatically generated">
            <a:extLst>
              <a:ext uri="{FF2B5EF4-FFF2-40B4-BE49-F238E27FC236}">
                <a16:creationId xmlns:a16="http://schemas.microsoft.com/office/drawing/2014/main" id="{475F8046-6874-9849-B1A2-5AF1938CD47F}"/>
              </a:ext>
            </a:extLst>
          </p:cNvPr>
          <p:cNvPicPr>
            <a:picLocks noChangeAspect="1"/>
          </p:cNvPicPr>
          <p:nvPr/>
        </p:nvPicPr>
        <p:blipFill>
          <a:blip r:embed="rId9"/>
          <a:stretch>
            <a:fillRect/>
          </a:stretch>
        </p:blipFill>
        <p:spPr>
          <a:xfrm>
            <a:off x="11315958" y="45535"/>
            <a:ext cx="788338" cy="788338"/>
          </a:xfrm>
          <a:prstGeom prst="rect">
            <a:avLst/>
          </a:prstGeom>
        </p:spPr>
      </p:pic>
      <p:sp>
        <p:nvSpPr>
          <p:cNvPr id="4" name="Rectangle 3">
            <a:extLst>
              <a:ext uri="{FF2B5EF4-FFF2-40B4-BE49-F238E27FC236}">
                <a16:creationId xmlns:a16="http://schemas.microsoft.com/office/drawing/2014/main" id="{09E2339E-E9CD-6F3C-7830-5F4A22C5C044}"/>
              </a:ext>
            </a:extLst>
          </p:cNvPr>
          <p:cNvSpPr/>
          <p:nvPr/>
        </p:nvSpPr>
        <p:spPr>
          <a:xfrm>
            <a:off x="50889" y="40006"/>
            <a:ext cx="2777416" cy="911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CB9228ED-21C4-5F24-E7D7-EFA386F5EBFC}"/>
              </a:ext>
            </a:extLst>
          </p:cNvPr>
          <p:cNvSpPr>
            <a:spLocks noGrp="1"/>
          </p:cNvSpPr>
          <p:nvPr>
            <p:ph type="sldNum" sz="quarter" idx="12"/>
          </p:nvPr>
        </p:nvSpPr>
        <p:spPr/>
        <p:txBody>
          <a:bodyPr/>
          <a:lstStyle/>
          <a:p>
            <a:fld id="{E1969468-8E11-47AB-829C-61042B01E4E0}" type="slidenum">
              <a:rPr lang="en-IN" smtClean="0"/>
              <a:t>4</a:t>
            </a:fld>
            <a:endParaRPr lang="en-IN"/>
          </a:p>
        </p:txBody>
      </p:sp>
    </p:spTree>
    <p:extLst>
      <p:ext uri="{BB962C8B-B14F-4D97-AF65-F5344CB8AC3E}">
        <p14:creationId xmlns:p14="http://schemas.microsoft.com/office/powerpoint/2010/main" val="363236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29">
            <a:extLst>
              <a:ext uri="{FF2B5EF4-FFF2-40B4-BE49-F238E27FC236}">
                <a16:creationId xmlns:a16="http://schemas.microsoft.com/office/drawing/2014/main" id="{2346B390-725D-4DAB-88CC-51A3BAEAFF4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31999" y="1247910"/>
            <a:ext cx="8305428" cy="4671803"/>
          </a:xfrm>
          <a:prstGeom prst="rect">
            <a:avLst/>
          </a:prstGeom>
        </p:spPr>
      </p:pic>
      <p:grpSp>
        <p:nvGrpSpPr>
          <p:cNvPr id="4" name="Group 3">
            <a:extLst>
              <a:ext uri="{FF2B5EF4-FFF2-40B4-BE49-F238E27FC236}">
                <a16:creationId xmlns:a16="http://schemas.microsoft.com/office/drawing/2014/main" id="{C71526D4-776F-4F74-B51D-7E8F2C6CEEB4}"/>
              </a:ext>
            </a:extLst>
          </p:cNvPr>
          <p:cNvGrpSpPr/>
          <p:nvPr/>
        </p:nvGrpSpPr>
        <p:grpSpPr>
          <a:xfrm>
            <a:off x="36606" y="101847"/>
            <a:ext cx="12155394" cy="6486035"/>
            <a:chOff x="36606" y="153570"/>
            <a:chExt cx="12155394" cy="6486035"/>
          </a:xfrm>
        </p:grpSpPr>
        <p:grpSp>
          <p:nvGrpSpPr>
            <p:cNvPr id="5" name="Group 4">
              <a:extLst>
                <a:ext uri="{FF2B5EF4-FFF2-40B4-BE49-F238E27FC236}">
                  <a16:creationId xmlns:a16="http://schemas.microsoft.com/office/drawing/2014/main" id="{C7C8AB07-A4A1-46F2-B1BB-7C230DD7235D}"/>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C801BDD4-8E3E-415D-9F5A-B9D758757891}"/>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5A09CC-F6ED-4D5F-ACEF-E384262134F5}"/>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5B30F599-7AE2-44D6-B9F6-9FCB47A7F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7154F217-0ABC-4F25-9EFA-C40F6CB24A07}"/>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97B628E6-D44D-22FC-7CC9-B7EC29B0AD06}"/>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39636E0E-7B02-6E1C-3C78-B3A8A85DD389}"/>
              </a:ext>
            </a:extLst>
          </p:cNvPr>
          <p:cNvSpPr>
            <a:spLocks noGrp="1"/>
          </p:cNvSpPr>
          <p:nvPr>
            <p:ph type="sldNum" sz="quarter" idx="12"/>
          </p:nvPr>
        </p:nvSpPr>
        <p:spPr/>
        <p:txBody>
          <a:bodyPr/>
          <a:lstStyle/>
          <a:p>
            <a:fld id="{E1969468-8E11-47AB-829C-61042B01E4E0}" type="slidenum">
              <a:rPr lang="en-IN" smtClean="0"/>
              <a:t>40</a:t>
            </a:fld>
            <a:endParaRPr lang="en-IN"/>
          </a:p>
        </p:txBody>
      </p:sp>
    </p:spTree>
    <p:extLst>
      <p:ext uri="{BB962C8B-B14F-4D97-AF65-F5344CB8AC3E}">
        <p14:creationId xmlns:p14="http://schemas.microsoft.com/office/powerpoint/2010/main" val="3478825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30">
            <a:extLst>
              <a:ext uri="{FF2B5EF4-FFF2-40B4-BE49-F238E27FC236}">
                <a16:creationId xmlns:a16="http://schemas.microsoft.com/office/drawing/2014/main" id="{8AC7CFA0-F890-4501-A239-CB7AF34B21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DEB2DF52-8ADB-43EF-8CA6-DDC4043FDC78}"/>
              </a:ext>
            </a:extLst>
          </p:cNvPr>
          <p:cNvGrpSpPr/>
          <p:nvPr/>
        </p:nvGrpSpPr>
        <p:grpSpPr>
          <a:xfrm>
            <a:off x="36606" y="64084"/>
            <a:ext cx="12155394" cy="6486035"/>
            <a:chOff x="36606" y="153570"/>
            <a:chExt cx="12155394" cy="6486035"/>
          </a:xfrm>
        </p:grpSpPr>
        <p:grpSp>
          <p:nvGrpSpPr>
            <p:cNvPr id="5" name="Group 4">
              <a:extLst>
                <a:ext uri="{FF2B5EF4-FFF2-40B4-BE49-F238E27FC236}">
                  <a16:creationId xmlns:a16="http://schemas.microsoft.com/office/drawing/2014/main" id="{6B58AABE-0E34-4C8E-B5AB-913B28DD608D}"/>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572ACF79-C633-45D3-820A-27610A1EF13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D36212-4736-4752-A1AD-79266F66DBC6}"/>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40A23C9D-73F1-46AE-BC3E-8779FC344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B8ADFB4B-31AD-4520-BEB2-2F2836925081}"/>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504F70EE-592D-D3B0-7E57-C2337D839259}"/>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0B041D03-7CF8-FD04-6691-ECA0FDDE7D2D}"/>
              </a:ext>
            </a:extLst>
          </p:cNvPr>
          <p:cNvSpPr>
            <a:spLocks noGrp="1"/>
          </p:cNvSpPr>
          <p:nvPr>
            <p:ph type="sldNum" sz="quarter" idx="12"/>
          </p:nvPr>
        </p:nvSpPr>
        <p:spPr/>
        <p:txBody>
          <a:bodyPr/>
          <a:lstStyle/>
          <a:p>
            <a:fld id="{E1969468-8E11-47AB-829C-61042B01E4E0}" type="slidenum">
              <a:rPr lang="en-IN" smtClean="0"/>
              <a:t>41</a:t>
            </a:fld>
            <a:endParaRPr lang="en-IN"/>
          </a:p>
        </p:txBody>
      </p:sp>
    </p:spTree>
    <p:extLst>
      <p:ext uri="{BB962C8B-B14F-4D97-AF65-F5344CB8AC3E}">
        <p14:creationId xmlns:p14="http://schemas.microsoft.com/office/powerpoint/2010/main" val="3140048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31">
            <a:extLst>
              <a:ext uri="{FF2B5EF4-FFF2-40B4-BE49-F238E27FC236}">
                <a16:creationId xmlns:a16="http://schemas.microsoft.com/office/drawing/2014/main" id="{288E482E-F8ED-4AA3-BA6B-0F9095389AB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782618" y="1289474"/>
            <a:ext cx="8226521" cy="4627418"/>
          </a:xfrm>
          <a:prstGeom prst="rect">
            <a:avLst/>
          </a:prstGeom>
        </p:spPr>
      </p:pic>
      <p:grpSp>
        <p:nvGrpSpPr>
          <p:cNvPr id="11" name="Group 10">
            <a:extLst>
              <a:ext uri="{FF2B5EF4-FFF2-40B4-BE49-F238E27FC236}">
                <a16:creationId xmlns:a16="http://schemas.microsoft.com/office/drawing/2014/main" id="{DCCC6C4D-ABAA-45A9-841C-F44C36D02F29}"/>
              </a:ext>
            </a:extLst>
          </p:cNvPr>
          <p:cNvGrpSpPr/>
          <p:nvPr/>
        </p:nvGrpSpPr>
        <p:grpSpPr>
          <a:xfrm>
            <a:off x="36606" y="101847"/>
            <a:ext cx="12155394" cy="6486035"/>
            <a:chOff x="36606" y="153570"/>
            <a:chExt cx="12155394" cy="6486035"/>
          </a:xfrm>
        </p:grpSpPr>
        <p:grpSp>
          <p:nvGrpSpPr>
            <p:cNvPr id="12" name="Group 11">
              <a:extLst>
                <a:ext uri="{FF2B5EF4-FFF2-40B4-BE49-F238E27FC236}">
                  <a16:creationId xmlns:a16="http://schemas.microsoft.com/office/drawing/2014/main" id="{D330B832-9013-41B3-A270-9458E08A3B2E}"/>
                </a:ext>
              </a:extLst>
            </p:cNvPr>
            <p:cNvGrpSpPr/>
            <p:nvPr/>
          </p:nvGrpSpPr>
          <p:grpSpPr>
            <a:xfrm>
              <a:off x="36606" y="893490"/>
              <a:ext cx="12155394" cy="5746115"/>
              <a:chOff x="53574" y="759313"/>
              <a:chExt cx="12155394" cy="5746115"/>
            </a:xfrm>
          </p:grpSpPr>
          <p:sp>
            <p:nvSpPr>
              <p:cNvPr id="16" name="Rectangle 15">
                <a:extLst>
                  <a:ext uri="{FF2B5EF4-FFF2-40B4-BE49-F238E27FC236}">
                    <a16:creationId xmlns:a16="http://schemas.microsoft.com/office/drawing/2014/main" id="{6B65F0B5-9DD4-4155-9368-9A80A9440CE6}"/>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F9AA48-05B7-48AE-94CA-DF4E29BE005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Icon&#10;&#10;Description automatically generated with medium confidence">
              <a:extLst>
                <a:ext uri="{FF2B5EF4-FFF2-40B4-BE49-F238E27FC236}">
                  <a16:creationId xmlns:a16="http://schemas.microsoft.com/office/drawing/2014/main" id="{2CDD7CFA-7D47-43C9-AFD1-E9F945461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C26E32DE-7A7E-41B2-A778-FAE3A1D99E2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8590ADEF-CF13-8EC3-A1E9-46028B3CF102}"/>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6427ACB7-6CE9-F5B2-BFE3-EC651131D475}"/>
              </a:ext>
            </a:extLst>
          </p:cNvPr>
          <p:cNvSpPr>
            <a:spLocks noGrp="1"/>
          </p:cNvSpPr>
          <p:nvPr>
            <p:ph type="sldNum" sz="quarter" idx="12"/>
          </p:nvPr>
        </p:nvSpPr>
        <p:spPr/>
        <p:txBody>
          <a:bodyPr/>
          <a:lstStyle/>
          <a:p>
            <a:fld id="{E1969468-8E11-47AB-829C-61042B01E4E0}" type="slidenum">
              <a:rPr lang="en-IN" smtClean="0"/>
              <a:t>42</a:t>
            </a:fld>
            <a:endParaRPr lang="en-IN"/>
          </a:p>
        </p:txBody>
      </p:sp>
    </p:spTree>
    <p:extLst>
      <p:ext uri="{BB962C8B-B14F-4D97-AF65-F5344CB8AC3E}">
        <p14:creationId xmlns:p14="http://schemas.microsoft.com/office/powerpoint/2010/main" val="2946515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32">
            <a:extLst>
              <a:ext uri="{FF2B5EF4-FFF2-40B4-BE49-F238E27FC236}">
                <a16:creationId xmlns:a16="http://schemas.microsoft.com/office/drawing/2014/main" id="{EFB85365-5B49-430F-9759-20BAC88FDCF1}"/>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216727" y="1291070"/>
            <a:ext cx="7601527" cy="4275859"/>
          </a:xfrm>
          <a:prstGeom prst="rect">
            <a:avLst/>
          </a:prstGeom>
        </p:spPr>
      </p:pic>
      <p:grpSp>
        <p:nvGrpSpPr>
          <p:cNvPr id="4" name="Group 3">
            <a:extLst>
              <a:ext uri="{FF2B5EF4-FFF2-40B4-BE49-F238E27FC236}">
                <a16:creationId xmlns:a16="http://schemas.microsoft.com/office/drawing/2014/main" id="{45E5DB41-66F5-41E6-A1E9-187F45A8D9B7}"/>
              </a:ext>
            </a:extLst>
          </p:cNvPr>
          <p:cNvGrpSpPr/>
          <p:nvPr/>
        </p:nvGrpSpPr>
        <p:grpSpPr>
          <a:xfrm>
            <a:off x="36606" y="101847"/>
            <a:ext cx="12155394" cy="6486035"/>
            <a:chOff x="36606" y="153570"/>
            <a:chExt cx="12155394" cy="6486035"/>
          </a:xfrm>
        </p:grpSpPr>
        <p:grpSp>
          <p:nvGrpSpPr>
            <p:cNvPr id="5" name="Group 4">
              <a:extLst>
                <a:ext uri="{FF2B5EF4-FFF2-40B4-BE49-F238E27FC236}">
                  <a16:creationId xmlns:a16="http://schemas.microsoft.com/office/drawing/2014/main" id="{9ED40E4B-7BFA-4FA3-9694-0719DA5AE379}"/>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B553D881-9853-497F-B37C-6B15C003AF4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9F4E68-6DF0-4418-AD0D-123E1F3CDD3E}"/>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6F4235C7-E029-4161-82D3-A370EEEEA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8C76E2F0-BB69-4277-A064-44C45A8E7835}"/>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FC69F766-171B-3851-5BCC-6B274E372F09}"/>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054CE34C-E8E2-8549-AD41-E018F381FB5A}"/>
              </a:ext>
            </a:extLst>
          </p:cNvPr>
          <p:cNvSpPr>
            <a:spLocks noGrp="1"/>
          </p:cNvSpPr>
          <p:nvPr>
            <p:ph type="sldNum" sz="quarter" idx="12"/>
          </p:nvPr>
        </p:nvSpPr>
        <p:spPr/>
        <p:txBody>
          <a:bodyPr/>
          <a:lstStyle/>
          <a:p>
            <a:fld id="{E1969468-8E11-47AB-829C-61042B01E4E0}" type="slidenum">
              <a:rPr lang="en-IN" smtClean="0"/>
              <a:t>43</a:t>
            </a:fld>
            <a:endParaRPr lang="en-IN"/>
          </a:p>
        </p:txBody>
      </p:sp>
    </p:spTree>
    <p:extLst>
      <p:ext uri="{BB962C8B-B14F-4D97-AF65-F5344CB8AC3E}">
        <p14:creationId xmlns:p14="http://schemas.microsoft.com/office/powerpoint/2010/main" val="2399885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33">
            <a:extLst>
              <a:ext uri="{FF2B5EF4-FFF2-40B4-BE49-F238E27FC236}">
                <a16:creationId xmlns:a16="http://schemas.microsoft.com/office/drawing/2014/main" id="{ACD835DF-E11A-4C34-B6E9-B1E5C9EFC95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1980609" y="1419890"/>
            <a:ext cx="8230781" cy="4629814"/>
          </a:xfrm>
          <a:prstGeom prst="rect">
            <a:avLst/>
          </a:prstGeom>
        </p:spPr>
      </p:pic>
      <p:grpSp>
        <p:nvGrpSpPr>
          <p:cNvPr id="4" name="Group 3">
            <a:extLst>
              <a:ext uri="{FF2B5EF4-FFF2-40B4-BE49-F238E27FC236}">
                <a16:creationId xmlns:a16="http://schemas.microsoft.com/office/drawing/2014/main" id="{ABC0FE2A-7A5F-4266-93A4-F7B7C28C1993}"/>
              </a:ext>
            </a:extLst>
          </p:cNvPr>
          <p:cNvGrpSpPr/>
          <p:nvPr/>
        </p:nvGrpSpPr>
        <p:grpSpPr>
          <a:xfrm>
            <a:off x="36606" y="101847"/>
            <a:ext cx="12155394" cy="6486035"/>
            <a:chOff x="36606" y="153570"/>
            <a:chExt cx="12155394" cy="6486035"/>
          </a:xfrm>
        </p:grpSpPr>
        <p:grpSp>
          <p:nvGrpSpPr>
            <p:cNvPr id="5" name="Group 4">
              <a:extLst>
                <a:ext uri="{FF2B5EF4-FFF2-40B4-BE49-F238E27FC236}">
                  <a16:creationId xmlns:a16="http://schemas.microsoft.com/office/drawing/2014/main" id="{F8F393A6-2799-4245-8944-7934A02271B0}"/>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7F961E54-830B-47F6-A69F-B32CE8ACE9C4}"/>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FDF15F-E592-456F-925D-82DCF9CCF22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7A13C29F-A0BC-4373-B3A6-37346E42D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C58D587F-62D5-438B-ABAE-D9ECAB435BE6}"/>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42CEB379-0382-1BEF-1523-1D5422E4E68B}"/>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45E431AE-3310-2319-018D-AA50DD38FB0C}"/>
              </a:ext>
            </a:extLst>
          </p:cNvPr>
          <p:cNvSpPr>
            <a:spLocks noGrp="1"/>
          </p:cNvSpPr>
          <p:nvPr>
            <p:ph type="sldNum" sz="quarter" idx="12"/>
          </p:nvPr>
        </p:nvSpPr>
        <p:spPr/>
        <p:txBody>
          <a:bodyPr/>
          <a:lstStyle/>
          <a:p>
            <a:fld id="{E1969468-8E11-47AB-829C-61042B01E4E0}" type="slidenum">
              <a:rPr lang="en-IN" smtClean="0"/>
              <a:t>44</a:t>
            </a:fld>
            <a:endParaRPr lang="en-IN"/>
          </a:p>
        </p:txBody>
      </p:sp>
    </p:spTree>
    <p:extLst>
      <p:ext uri="{BB962C8B-B14F-4D97-AF65-F5344CB8AC3E}">
        <p14:creationId xmlns:p14="http://schemas.microsoft.com/office/powerpoint/2010/main" val="1343000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34">
            <a:extLst>
              <a:ext uri="{FF2B5EF4-FFF2-40B4-BE49-F238E27FC236}">
                <a16:creationId xmlns:a16="http://schemas.microsoft.com/office/drawing/2014/main" id="{C8A4B614-79E1-4B67-AE79-80085BEF278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801091" y="898236"/>
            <a:ext cx="8998270" cy="5061527"/>
          </a:xfrm>
          <a:prstGeom prst="rect">
            <a:avLst/>
          </a:prstGeom>
        </p:spPr>
      </p:pic>
      <p:grpSp>
        <p:nvGrpSpPr>
          <p:cNvPr id="4" name="Group 3">
            <a:extLst>
              <a:ext uri="{FF2B5EF4-FFF2-40B4-BE49-F238E27FC236}">
                <a16:creationId xmlns:a16="http://schemas.microsoft.com/office/drawing/2014/main" id="{65725841-FBF7-4E26-8DE0-87DA6D97C816}"/>
              </a:ext>
            </a:extLst>
          </p:cNvPr>
          <p:cNvGrpSpPr/>
          <p:nvPr/>
        </p:nvGrpSpPr>
        <p:grpSpPr>
          <a:xfrm>
            <a:off x="36606" y="101847"/>
            <a:ext cx="12155394" cy="6486035"/>
            <a:chOff x="36606" y="153570"/>
            <a:chExt cx="12155394" cy="6486035"/>
          </a:xfrm>
        </p:grpSpPr>
        <p:grpSp>
          <p:nvGrpSpPr>
            <p:cNvPr id="5" name="Group 4">
              <a:extLst>
                <a:ext uri="{FF2B5EF4-FFF2-40B4-BE49-F238E27FC236}">
                  <a16:creationId xmlns:a16="http://schemas.microsoft.com/office/drawing/2014/main" id="{652D2C31-C7D5-4475-95CB-34DA33690294}"/>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55E3F1CD-4DC0-41A0-B05C-7E6AFD5E37C1}"/>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06A34B-D73A-4253-920B-8CA70D714BA1}"/>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75A1670C-CC88-46EC-9AC0-7C956A716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E1035BAE-A839-47CB-B6CE-09207E2F724D}"/>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818F75D7-FC58-BA15-6DDA-77605C2D4E1D}"/>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1D197810-257E-E80B-021A-B321A0A9C9CF}"/>
              </a:ext>
            </a:extLst>
          </p:cNvPr>
          <p:cNvSpPr>
            <a:spLocks noGrp="1"/>
          </p:cNvSpPr>
          <p:nvPr>
            <p:ph type="sldNum" sz="quarter" idx="12"/>
          </p:nvPr>
        </p:nvSpPr>
        <p:spPr/>
        <p:txBody>
          <a:bodyPr/>
          <a:lstStyle/>
          <a:p>
            <a:fld id="{E1969468-8E11-47AB-829C-61042B01E4E0}" type="slidenum">
              <a:rPr lang="en-IN" smtClean="0"/>
              <a:t>45</a:t>
            </a:fld>
            <a:endParaRPr lang="en-IN"/>
          </a:p>
        </p:txBody>
      </p:sp>
    </p:spTree>
    <p:extLst>
      <p:ext uri="{BB962C8B-B14F-4D97-AF65-F5344CB8AC3E}">
        <p14:creationId xmlns:p14="http://schemas.microsoft.com/office/powerpoint/2010/main" val="2293743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35">
            <a:extLst>
              <a:ext uri="{FF2B5EF4-FFF2-40B4-BE49-F238E27FC236}">
                <a16:creationId xmlns:a16="http://schemas.microsoft.com/office/drawing/2014/main" id="{496FF40C-3984-4309-A238-957DF75C5D6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943571" y="1196197"/>
            <a:ext cx="8341463" cy="4692073"/>
          </a:xfrm>
          <a:prstGeom prst="rect">
            <a:avLst/>
          </a:prstGeom>
        </p:spPr>
      </p:pic>
      <p:grpSp>
        <p:nvGrpSpPr>
          <p:cNvPr id="4" name="Group 3">
            <a:extLst>
              <a:ext uri="{FF2B5EF4-FFF2-40B4-BE49-F238E27FC236}">
                <a16:creationId xmlns:a16="http://schemas.microsoft.com/office/drawing/2014/main" id="{E015C299-EF9D-4B5F-8E62-D4C978305E33}"/>
              </a:ext>
            </a:extLst>
          </p:cNvPr>
          <p:cNvGrpSpPr/>
          <p:nvPr/>
        </p:nvGrpSpPr>
        <p:grpSpPr>
          <a:xfrm>
            <a:off x="36606" y="101847"/>
            <a:ext cx="12155394" cy="6486035"/>
            <a:chOff x="36606" y="153570"/>
            <a:chExt cx="12155394" cy="6486035"/>
          </a:xfrm>
        </p:grpSpPr>
        <p:grpSp>
          <p:nvGrpSpPr>
            <p:cNvPr id="5" name="Group 4">
              <a:extLst>
                <a:ext uri="{FF2B5EF4-FFF2-40B4-BE49-F238E27FC236}">
                  <a16:creationId xmlns:a16="http://schemas.microsoft.com/office/drawing/2014/main" id="{23D890E6-423B-406E-8762-9F291E277BD2}"/>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D727DD17-51A4-4BF6-B78B-CBE2A15DB59F}"/>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EE53D0-B2FA-47A6-9B6A-AA3D0E5087F1}"/>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22A2D389-4491-4853-94A3-1D9F90AFA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C92E09AB-0132-4C62-B0F0-87552A75E69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63470983-CCFA-2ADA-CDB5-310764673EB5}"/>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02F74F9B-119D-FAAE-A1A4-FE753C3B8334}"/>
              </a:ext>
            </a:extLst>
          </p:cNvPr>
          <p:cNvSpPr>
            <a:spLocks noGrp="1"/>
          </p:cNvSpPr>
          <p:nvPr>
            <p:ph type="sldNum" sz="quarter" idx="12"/>
          </p:nvPr>
        </p:nvSpPr>
        <p:spPr/>
        <p:txBody>
          <a:bodyPr/>
          <a:lstStyle/>
          <a:p>
            <a:fld id="{E1969468-8E11-47AB-829C-61042B01E4E0}" type="slidenum">
              <a:rPr lang="en-IN" smtClean="0"/>
              <a:t>46</a:t>
            </a:fld>
            <a:endParaRPr lang="en-IN"/>
          </a:p>
        </p:txBody>
      </p:sp>
    </p:spTree>
    <p:extLst>
      <p:ext uri="{BB962C8B-B14F-4D97-AF65-F5344CB8AC3E}">
        <p14:creationId xmlns:p14="http://schemas.microsoft.com/office/powerpoint/2010/main" val="1292428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36">
            <a:extLst>
              <a:ext uri="{FF2B5EF4-FFF2-40B4-BE49-F238E27FC236}">
                <a16:creationId xmlns:a16="http://schemas.microsoft.com/office/drawing/2014/main" id="{C02662EC-5AD0-49AA-AB50-5F32A4B7E070}"/>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02933" y="1366982"/>
            <a:ext cx="7586133" cy="4267200"/>
          </a:xfrm>
          <a:prstGeom prst="rect">
            <a:avLst/>
          </a:prstGeom>
        </p:spPr>
      </p:pic>
      <p:grpSp>
        <p:nvGrpSpPr>
          <p:cNvPr id="4" name="Group 3">
            <a:extLst>
              <a:ext uri="{FF2B5EF4-FFF2-40B4-BE49-F238E27FC236}">
                <a16:creationId xmlns:a16="http://schemas.microsoft.com/office/drawing/2014/main" id="{A1682057-CD0A-4F0B-AD6A-E83094ABEAA9}"/>
              </a:ext>
            </a:extLst>
          </p:cNvPr>
          <p:cNvGrpSpPr/>
          <p:nvPr/>
        </p:nvGrpSpPr>
        <p:grpSpPr>
          <a:xfrm>
            <a:off x="36606" y="101847"/>
            <a:ext cx="12155394" cy="6486035"/>
            <a:chOff x="36606" y="153570"/>
            <a:chExt cx="12155394" cy="6486035"/>
          </a:xfrm>
        </p:grpSpPr>
        <p:grpSp>
          <p:nvGrpSpPr>
            <p:cNvPr id="5" name="Group 4">
              <a:extLst>
                <a:ext uri="{FF2B5EF4-FFF2-40B4-BE49-F238E27FC236}">
                  <a16:creationId xmlns:a16="http://schemas.microsoft.com/office/drawing/2014/main" id="{999BDC80-C943-418D-91D0-27DF29372F3F}"/>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BFA026EB-64E5-4B68-9B39-EE603AC1E641}"/>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55596A-5559-493F-BAFC-702853C7EDC7}"/>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849ABBC5-3B2F-4E45-B54E-73560A9FB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97C10D21-520D-452B-BF51-AA26D83B38C1}"/>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511514BA-7302-75E0-1F28-892E455D191B}"/>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C7DF814E-0ACB-8032-BAA9-76F60B350108}"/>
              </a:ext>
            </a:extLst>
          </p:cNvPr>
          <p:cNvSpPr>
            <a:spLocks noGrp="1"/>
          </p:cNvSpPr>
          <p:nvPr>
            <p:ph type="sldNum" sz="quarter" idx="12"/>
          </p:nvPr>
        </p:nvSpPr>
        <p:spPr/>
        <p:txBody>
          <a:bodyPr/>
          <a:lstStyle/>
          <a:p>
            <a:fld id="{E1969468-8E11-47AB-829C-61042B01E4E0}" type="slidenum">
              <a:rPr lang="en-IN" smtClean="0"/>
              <a:t>47</a:t>
            </a:fld>
            <a:endParaRPr lang="en-IN"/>
          </a:p>
        </p:txBody>
      </p:sp>
    </p:spTree>
    <p:extLst>
      <p:ext uri="{BB962C8B-B14F-4D97-AF65-F5344CB8AC3E}">
        <p14:creationId xmlns:p14="http://schemas.microsoft.com/office/powerpoint/2010/main" val="1745660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442B3F-4AA5-45EC-B22A-3B3A6250738E}"/>
              </a:ext>
            </a:extLst>
          </p:cNvPr>
          <p:cNvPicPr>
            <a:picLocks noChangeAspect="1"/>
          </p:cNvPicPr>
          <p:nvPr/>
        </p:nvPicPr>
        <p:blipFill>
          <a:blip r:embed="rId2"/>
          <a:stretch>
            <a:fillRect/>
          </a:stretch>
        </p:blipFill>
        <p:spPr>
          <a:xfrm>
            <a:off x="2118015" y="1306646"/>
            <a:ext cx="7955969" cy="4244708"/>
          </a:xfrm>
          <a:prstGeom prst="rect">
            <a:avLst/>
          </a:prstGeom>
        </p:spPr>
      </p:pic>
      <p:grpSp>
        <p:nvGrpSpPr>
          <p:cNvPr id="5" name="Group 4">
            <a:extLst>
              <a:ext uri="{FF2B5EF4-FFF2-40B4-BE49-F238E27FC236}">
                <a16:creationId xmlns:a16="http://schemas.microsoft.com/office/drawing/2014/main" id="{C78139F5-F2F8-4E86-A26A-8631C3779DDE}"/>
              </a:ext>
            </a:extLst>
          </p:cNvPr>
          <p:cNvGrpSpPr/>
          <p:nvPr/>
        </p:nvGrpSpPr>
        <p:grpSpPr>
          <a:xfrm>
            <a:off x="36606" y="101847"/>
            <a:ext cx="12155394" cy="6486035"/>
            <a:chOff x="36606" y="153570"/>
            <a:chExt cx="12155394" cy="6486035"/>
          </a:xfrm>
        </p:grpSpPr>
        <p:grpSp>
          <p:nvGrpSpPr>
            <p:cNvPr id="6" name="Group 5">
              <a:extLst>
                <a:ext uri="{FF2B5EF4-FFF2-40B4-BE49-F238E27FC236}">
                  <a16:creationId xmlns:a16="http://schemas.microsoft.com/office/drawing/2014/main" id="{C34705C0-30B6-4074-A53D-BC135019D7F1}"/>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0A04EBDD-02EF-4369-9C84-3F9DD506878D}"/>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4395B-7A83-4C7E-8426-4309BF509F09}"/>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730F2E99-AD24-4FA7-93C4-6F3453391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EA72BAA0-E6F7-4891-AFAD-B75404D8C374}"/>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D86BD78D-9E14-CBBA-7704-9D47F73DBD6A}"/>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6C6C9DCE-2412-7654-B5F7-F3573BFA13B4}"/>
              </a:ext>
            </a:extLst>
          </p:cNvPr>
          <p:cNvSpPr>
            <a:spLocks noGrp="1"/>
          </p:cNvSpPr>
          <p:nvPr>
            <p:ph type="sldNum" sz="quarter" idx="12"/>
          </p:nvPr>
        </p:nvSpPr>
        <p:spPr/>
        <p:txBody>
          <a:bodyPr/>
          <a:lstStyle/>
          <a:p>
            <a:fld id="{E1969468-8E11-47AB-829C-61042B01E4E0}" type="slidenum">
              <a:rPr lang="en-IN" smtClean="0"/>
              <a:t>48</a:t>
            </a:fld>
            <a:endParaRPr lang="en-IN"/>
          </a:p>
        </p:txBody>
      </p:sp>
    </p:spTree>
    <p:extLst>
      <p:ext uri="{BB962C8B-B14F-4D97-AF65-F5344CB8AC3E}">
        <p14:creationId xmlns:p14="http://schemas.microsoft.com/office/powerpoint/2010/main" val="2121357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E763E2-71B1-4959-B6F8-929F2348FA02}"/>
              </a:ext>
            </a:extLst>
          </p:cNvPr>
          <p:cNvPicPr>
            <a:picLocks noChangeAspect="1"/>
          </p:cNvPicPr>
          <p:nvPr/>
        </p:nvPicPr>
        <p:blipFill>
          <a:blip r:embed="rId2"/>
          <a:stretch>
            <a:fillRect/>
          </a:stretch>
        </p:blipFill>
        <p:spPr>
          <a:xfrm>
            <a:off x="1562099" y="1081378"/>
            <a:ext cx="8735065" cy="4935065"/>
          </a:xfrm>
          <a:prstGeom prst="rect">
            <a:avLst/>
          </a:prstGeom>
        </p:spPr>
      </p:pic>
      <p:grpSp>
        <p:nvGrpSpPr>
          <p:cNvPr id="5" name="Group 4">
            <a:extLst>
              <a:ext uri="{FF2B5EF4-FFF2-40B4-BE49-F238E27FC236}">
                <a16:creationId xmlns:a16="http://schemas.microsoft.com/office/drawing/2014/main" id="{174D03EC-8B73-4F4F-B259-AC3536162EE0}"/>
              </a:ext>
            </a:extLst>
          </p:cNvPr>
          <p:cNvGrpSpPr/>
          <p:nvPr/>
        </p:nvGrpSpPr>
        <p:grpSpPr>
          <a:xfrm>
            <a:off x="36606" y="102770"/>
            <a:ext cx="12155394" cy="6486035"/>
            <a:chOff x="36606" y="153570"/>
            <a:chExt cx="12155394" cy="6486035"/>
          </a:xfrm>
        </p:grpSpPr>
        <p:grpSp>
          <p:nvGrpSpPr>
            <p:cNvPr id="6" name="Group 5">
              <a:extLst>
                <a:ext uri="{FF2B5EF4-FFF2-40B4-BE49-F238E27FC236}">
                  <a16:creationId xmlns:a16="http://schemas.microsoft.com/office/drawing/2014/main" id="{28ABCB75-F98C-4217-941A-54221311F894}"/>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F05EC3F8-3EB3-475A-90EB-6AB7DDCAC1B6}"/>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EF827C4-0314-4386-BACB-97AD1623FE96}"/>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BF3E9540-8528-46FC-A310-CD6ECDD65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0015B4B2-003E-46BF-952A-0C4B2D0596D9}"/>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4A84AC31-6D27-D5A1-4F55-BC128CF55E2B}"/>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4FC96319-3339-F085-78DD-D742A591783E}"/>
              </a:ext>
            </a:extLst>
          </p:cNvPr>
          <p:cNvSpPr>
            <a:spLocks noGrp="1"/>
          </p:cNvSpPr>
          <p:nvPr>
            <p:ph type="sldNum" sz="quarter" idx="12"/>
          </p:nvPr>
        </p:nvSpPr>
        <p:spPr/>
        <p:txBody>
          <a:bodyPr/>
          <a:lstStyle/>
          <a:p>
            <a:fld id="{E1969468-8E11-47AB-829C-61042B01E4E0}" type="slidenum">
              <a:rPr lang="en-IN" smtClean="0"/>
              <a:t>49</a:t>
            </a:fld>
            <a:endParaRPr lang="en-IN"/>
          </a:p>
        </p:txBody>
      </p:sp>
    </p:spTree>
    <p:extLst>
      <p:ext uri="{BB962C8B-B14F-4D97-AF65-F5344CB8AC3E}">
        <p14:creationId xmlns:p14="http://schemas.microsoft.com/office/powerpoint/2010/main" val="3708212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D9B6A134-9071-1D45-9300-235E12532E71}"/>
              </a:ext>
            </a:extLst>
          </p:cNvPr>
          <p:cNvPicPr>
            <a:picLocks noChangeAspect="1"/>
          </p:cNvPicPr>
          <p:nvPr/>
        </p:nvPicPr>
        <p:blipFill>
          <a:blip r:embed="rId3"/>
          <a:stretch>
            <a:fillRect/>
          </a:stretch>
        </p:blipFill>
        <p:spPr>
          <a:xfrm>
            <a:off x="6484127" y="718451"/>
            <a:ext cx="4417705" cy="2783154"/>
          </a:xfrm>
          <a:prstGeom prst="rect">
            <a:avLst/>
          </a:prstGeom>
        </p:spPr>
      </p:pic>
      <p:sp>
        <p:nvSpPr>
          <p:cNvPr id="2" name="Title 1">
            <a:extLst>
              <a:ext uri="{FF2B5EF4-FFF2-40B4-BE49-F238E27FC236}">
                <a16:creationId xmlns:a16="http://schemas.microsoft.com/office/drawing/2014/main" id="{FC162125-FA03-5943-92A1-3B361E03AB01}"/>
              </a:ext>
            </a:extLst>
          </p:cNvPr>
          <p:cNvSpPr>
            <a:spLocks noGrp="1"/>
          </p:cNvSpPr>
          <p:nvPr>
            <p:ph type="title"/>
          </p:nvPr>
        </p:nvSpPr>
        <p:spPr>
          <a:xfrm>
            <a:off x="364039" y="1026942"/>
            <a:ext cx="5730437" cy="1475456"/>
          </a:xfrm>
        </p:spPr>
        <p:txBody>
          <a:bodyPr anchor="b">
            <a:normAutofit/>
          </a:bodyPr>
          <a:lstStyle/>
          <a:p>
            <a:pPr algn="ctr"/>
            <a:r>
              <a:rPr lang="en-US" sz="3600" b="1" i="0" dirty="0">
                <a:latin typeface="Posterama" panose="020B0504020200020000" pitchFamily="34" charset="0"/>
                <a:cs typeface="Posterama" panose="020B0504020200020000" pitchFamily="34" charset="0"/>
              </a:rPr>
              <a:t>A SAFE CYBERSPACE?</a:t>
            </a:r>
          </a:p>
        </p:txBody>
      </p:sp>
      <p:pic>
        <p:nvPicPr>
          <p:cNvPr id="11" name="Content Placeholder 10" descr="Logo, company name&#10;&#10;Description automatically generated">
            <a:extLst>
              <a:ext uri="{FF2B5EF4-FFF2-40B4-BE49-F238E27FC236}">
                <a16:creationId xmlns:a16="http://schemas.microsoft.com/office/drawing/2014/main" id="{57049A27-B3B0-694A-A2A3-66036D38E235}"/>
              </a:ext>
            </a:extLst>
          </p:cNvPr>
          <p:cNvPicPr>
            <a:picLocks noGrp="1" noChangeAspect="1"/>
          </p:cNvPicPr>
          <p:nvPr>
            <p:ph idx="1"/>
          </p:nvPr>
        </p:nvPicPr>
        <p:blipFill>
          <a:blip r:embed="rId4"/>
          <a:stretch>
            <a:fillRect/>
          </a:stretch>
        </p:blipFill>
        <p:spPr>
          <a:xfrm>
            <a:off x="4890500" y="1464590"/>
            <a:ext cx="2723624" cy="2392704"/>
          </a:xfrm>
        </p:spPr>
      </p:pic>
      <p:pic>
        <p:nvPicPr>
          <p:cNvPr id="8" name="Picture 7" descr="A picture containing text&#10;&#10;Description automatically generated">
            <a:extLst>
              <a:ext uri="{FF2B5EF4-FFF2-40B4-BE49-F238E27FC236}">
                <a16:creationId xmlns:a16="http://schemas.microsoft.com/office/drawing/2014/main" id="{D2A168C3-E978-C143-8FC4-64840DC47AE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85728" y="4928170"/>
            <a:ext cx="2943529" cy="1805775"/>
          </a:xfrm>
          <a:prstGeom prst="rect">
            <a:avLst/>
          </a:prstGeom>
        </p:spPr>
      </p:pic>
      <p:pic>
        <p:nvPicPr>
          <p:cNvPr id="7" name="Picture 6" descr="A picture containing text, clipart&#10;&#10;Description automatically generated">
            <a:extLst>
              <a:ext uri="{FF2B5EF4-FFF2-40B4-BE49-F238E27FC236}">
                <a16:creationId xmlns:a16="http://schemas.microsoft.com/office/drawing/2014/main" id="{27549CC0-8204-B045-B80B-C2DCDD68BEA8}"/>
              </a:ext>
            </a:extLst>
          </p:cNvPr>
          <p:cNvPicPr>
            <a:picLocks noChangeAspect="1"/>
          </p:cNvPicPr>
          <p:nvPr/>
        </p:nvPicPr>
        <p:blipFill>
          <a:blip r:embed="rId7"/>
          <a:stretch>
            <a:fillRect/>
          </a:stretch>
        </p:blipFill>
        <p:spPr>
          <a:xfrm>
            <a:off x="3730903" y="4217613"/>
            <a:ext cx="2363573" cy="2363573"/>
          </a:xfrm>
          <a:prstGeom prst="rect">
            <a:avLst/>
          </a:prstGeom>
        </p:spPr>
      </p:pic>
      <p:sp>
        <p:nvSpPr>
          <p:cNvPr id="9" name="TextBox 8">
            <a:extLst>
              <a:ext uri="{FF2B5EF4-FFF2-40B4-BE49-F238E27FC236}">
                <a16:creationId xmlns:a16="http://schemas.microsoft.com/office/drawing/2014/main" id="{DB1EE4AA-CF8A-D744-A464-1C68E9461D61}"/>
              </a:ext>
            </a:extLst>
          </p:cNvPr>
          <p:cNvSpPr txBox="1"/>
          <p:nvPr/>
        </p:nvSpPr>
        <p:spPr>
          <a:xfrm rot="21153106">
            <a:off x="7111034" y="718742"/>
            <a:ext cx="3853940" cy="338554"/>
          </a:xfrm>
          <a:prstGeom prst="rect">
            <a:avLst/>
          </a:prstGeom>
          <a:noFill/>
        </p:spPr>
        <p:txBody>
          <a:bodyPr wrap="none" rtlCol="0">
            <a:spAutoFit/>
          </a:bodyPr>
          <a:lstStyle/>
          <a:p>
            <a:r>
              <a:rPr lang="en-US" sz="1600" dirty="0">
                <a:solidFill>
                  <a:srgbClr val="C00000"/>
                </a:solidFill>
                <a:latin typeface="Posterama" panose="020B0504020200020000" pitchFamily="34" charset="0"/>
                <a:cs typeface="Posterama" panose="020B0504020200020000" pitchFamily="34" charset="0"/>
              </a:rPr>
              <a:t>“SOMEONE IS MISUSING MY PHOTOS”</a:t>
            </a:r>
          </a:p>
        </p:txBody>
      </p:sp>
      <p:sp>
        <p:nvSpPr>
          <p:cNvPr id="18" name="TextBox 17">
            <a:extLst>
              <a:ext uri="{FF2B5EF4-FFF2-40B4-BE49-F238E27FC236}">
                <a16:creationId xmlns:a16="http://schemas.microsoft.com/office/drawing/2014/main" id="{9ADA75E7-BC5A-1143-8CD1-BA2F45BB0C1B}"/>
              </a:ext>
            </a:extLst>
          </p:cNvPr>
          <p:cNvSpPr txBox="1"/>
          <p:nvPr/>
        </p:nvSpPr>
        <p:spPr>
          <a:xfrm rot="634938">
            <a:off x="4150449" y="4136987"/>
            <a:ext cx="3780022" cy="584775"/>
          </a:xfrm>
          <a:prstGeom prst="rect">
            <a:avLst/>
          </a:prstGeom>
          <a:noFill/>
        </p:spPr>
        <p:txBody>
          <a:bodyPr wrap="square" rtlCol="0">
            <a:spAutoFit/>
          </a:bodyPr>
          <a:lstStyle/>
          <a:p>
            <a:r>
              <a:rPr lang="en-US" sz="1600" dirty="0">
                <a:solidFill>
                  <a:srgbClr val="C00000"/>
                </a:solidFill>
                <a:latin typeface="Posterama" panose="020B0504020200020000" pitchFamily="34" charset="0"/>
                <a:cs typeface="Posterama" panose="020B0504020200020000" pitchFamily="34" charset="0"/>
              </a:rPr>
              <a:t>“</a:t>
            </a:r>
            <a:r>
              <a:rPr lang="en-US" sz="1400" dirty="0">
                <a:solidFill>
                  <a:srgbClr val="C00000"/>
                </a:solidFill>
                <a:latin typeface="Posterama" panose="020B0504020200020000" pitchFamily="34" charset="0"/>
                <a:cs typeface="Posterama" panose="020B0504020200020000" pitchFamily="34" charset="0"/>
              </a:rPr>
              <a:t>SOMEONE IS HURTING MY REPUTATION WITH A FAKE ACCOUNT</a:t>
            </a:r>
            <a:r>
              <a:rPr lang="en-US" sz="1600" dirty="0">
                <a:solidFill>
                  <a:srgbClr val="C00000"/>
                </a:solidFill>
                <a:latin typeface="Posterama" panose="020B0504020200020000" pitchFamily="34" charset="0"/>
                <a:cs typeface="Posterama" panose="020B0504020200020000" pitchFamily="34" charset="0"/>
              </a:rPr>
              <a:t>”</a:t>
            </a:r>
          </a:p>
        </p:txBody>
      </p:sp>
      <p:sp>
        <p:nvSpPr>
          <p:cNvPr id="20" name="TextBox 19">
            <a:extLst>
              <a:ext uri="{FF2B5EF4-FFF2-40B4-BE49-F238E27FC236}">
                <a16:creationId xmlns:a16="http://schemas.microsoft.com/office/drawing/2014/main" id="{5AA38247-6290-8748-B0D7-2AA23E78D881}"/>
              </a:ext>
            </a:extLst>
          </p:cNvPr>
          <p:cNvSpPr txBox="1"/>
          <p:nvPr/>
        </p:nvSpPr>
        <p:spPr>
          <a:xfrm rot="21117140">
            <a:off x="589257" y="4369150"/>
            <a:ext cx="3153812" cy="553998"/>
          </a:xfrm>
          <a:prstGeom prst="rect">
            <a:avLst/>
          </a:prstGeom>
          <a:noFill/>
        </p:spPr>
        <p:txBody>
          <a:bodyPr wrap="none" rtlCol="0">
            <a:spAutoFit/>
          </a:bodyPr>
          <a:lstStyle/>
          <a:p>
            <a:r>
              <a:rPr lang="en-US" sz="1400" dirty="0">
                <a:solidFill>
                  <a:srgbClr val="C00000"/>
                </a:solidFill>
                <a:latin typeface="Posterama" panose="020B0504020200020000" pitchFamily="34" charset="0"/>
                <a:cs typeface="Posterama" panose="020B0504020200020000" pitchFamily="34" charset="0"/>
              </a:rPr>
              <a:t>“SOMEONE IS SENDING ME SCARY </a:t>
            </a:r>
          </a:p>
          <a:p>
            <a:r>
              <a:rPr lang="en-US" sz="1400" dirty="0">
                <a:solidFill>
                  <a:srgbClr val="C00000"/>
                </a:solidFill>
                <a:latin typeface="Posterama" panose="020B0504020200020000" pitchFamily="34" charset="0"/>
                <a:cs typeface="Posterama" panose="020B0504020200020000" pitchFamily="34" charset="0"/>
              </a:rPr>
              <a:t>MESSAGES</a:t>
            </a:r>
            <a:r>
              <a:rPr lang="en-US" sz="1600" dirty="0">
                <a:solidFill>
                  <a:srgbClr val="C00000"/>
                </a:solidFill>
                <a:latin typeface="Posterama" panose="020B0504020200020000" pitchFamily="34" charset="0"/>
                <a:cs typeface="Posterama" panose="020B0504020200020000" pitchFamily="34" charset="0"/>
              </a:rPr>
              <a:t>”</a:t>
            </a:r>
          </a:p>
        </p:txBody>
      </p:sp>
      <p:sp>
        <p:nvSpPr>
          <p:cNvPr id="13" name="TextBox 12">
            <a:extLst>
              <a:ext uri="{FF2B5EF4-FFF2-40B4-BE49-F238E27FC236}">
                <a16:creationId xmlns:a16="http://schemas.microsoft.com/office/drawing/2014/main" id="{A03B05E3-6AFD-1E46-B090-35929AC1816B}"/>
              </a:ext>
            </a:extLst>
          </p:cNvPr>
          <p:cNvSpPr txBox="1"/>
          <p:nvPr/>
        </p:nvSpPr>
        <p:spPr>
          <a:xfrm>
            <a:off x="52697" y="2110028"/>
            <a:ext cx="6120088" cy="2492990"/>
          </a:xfrm>
          <a:prstGeom prst="rect">
            <a:avLst/>
          </a:prstGeom>
          <a:noFill/>
        </p:spPr>
        <p:txBody>
          <a:bodyPr wrap="square" rtlCol="0">
            <a:spAutoFit/>
          </a:bodyPr>
          <a:lstStyle/>
          <a:p>
            <a:endParaRPr lang="en-US" sz="2000" dirty="0">
              <a:latin typeface="Posterama" panose="020B0504020200020000" pitchFamily="34" charset="0"/>
              <a:cs typeface="Posterama" panose="020B0504020200020000" pitchFamily="34" charset="0"/>
            </a:endParaRPr>
          </a:p>
          <a:p>
            <a:endParaRPr lang="en-US" sz="2000" dirty="0">
              <a:latin typeface="Posterama" panose="020B0504020200020000" pitchFamily="34" charset="0"/>
              <a:cs typeface="Posterama" panose="020B0504020200020000" pitchFamily="34" charset="0"/>
            </a:endParaRPr>
          </a:p>
          <a:p>
            <a:endParaRPr lang="en-US" sz="2000" dirty="0">
              <a:latin typeface="Posterama" panose="020B0504020200020000" pitchFamily="34" charset="0"/>
              <a:cs typeface="Posterama" panose="020B0504020200020000" pitchFamily="34" charset="0"/>
            </a:endParaRPr>
          </a:p>
          <a:p>
            <a:pPr algn="ctr"/>
            <a:r>
              <a:rPr lang="en-US" sz="2800" dirty="0">
                <a:latin typeface="Posterama" panose="020B0504020200020000" pitchFamily="34" charset="0"/>
                <a:cs typeface="Posterama" panose="020B0504020200020000" pitchFamily="34" charset="0"/>
              </a:rPr>
              <a:t>Every good tool can be misused by</a:t>
            </a:r>
          </a:p>
          <a:p>
            <a:pPr algn="ctr"/>
            <a:r>
              <a:rPr lang="en-US" sz="2800" dirty="0">
                <a:latin typeface="Posterama" panose="020B0504020200020000" pitchFamily="34" charset="0"/>
                <a:cs typeface="Posterama" panose="020B0504020200020000" pitchFamily="34" charset="0"/>
              </a:rPr>
              <a:t> </a:t>
            </a:r>
            <a:r>
              <a:rPr lang="en-US" sz="2800" b="1" dirty="0">
                <a:latin typeface="Posterama" panose="020B0504020200020000" pitchFamily="34" charset="0"/>
                <a:cs typeface="Posterama" panose="020B0504020200020000" pitchFamily="34" charset="0"/>
              </a:rPr>
              <a:t>cyber criminals</a:t>
            </a:r>
            <a:r>
              <a:rPr lang="en-US" sz="2800" dirty="0">
                <a:latin typeface="Posterama" panose="020B0504020200020000" pitchFamily="34" charset="0"/>
                <a:cs typeface="Posterama" panose="020B0504020200020000" pitchFamily="34" charset="0"/>
              </a:rPr>
              <a:t>!</a:t>
            </a:r>
          </a:p>
          <a:p>
            <a:endParaRPr lang="en-US" sz="2400" dirty="0">
              <a:latin typeface="Posterama" panose="020B0504020200020000" pitchFamily="34" charset="0"/>
              <a:cs typeface="Posterama" panose="020B0504020200020000" pitchFamily="34" charset="0"/>
            </a:endParaRPr>
          </a:p>
          <a:p>
            <a:endParaRPr lang="en-US" sz="1600" dirty="0">
              <a:latin typeface="Posterama" panose="020B0504020200020000" pitchFamily="34" charset="0"/>
              <a:cs typeface="Posterama" panose="020B0504020200020000" pitchFamily="34" charset="0"/>
            </a:endParaRPr>
          </a:p>
        </p:txBody>
      </p:sp>
      <p:pic>
        <p:nvPicPr>
          <p:cNvPr id="15" name="Picture 14" descr="A picture containing device&#10;&#10;Description automatically generated">
            <a:extLst>
              <a:ext uri="{FF2B5EF4-FFF2-40B4-BE49-F238E27FC236}">
                <a16:creationId xmlns:a16="http://schemas.microsoft.com/office/drawing/2014/main" id="{E4AB667F-6D4A-4CAB-AD73-A60AB1F35276}"/>
              </a:ext>
            </a:extLst>
          </p:cNvPr>
          <p:cNvPicPr>
            <a:picLocks noChangeAspect="1"/>
          </p:cNvPicPr>
          <p:nvPr/>
        </p:nvPicPr>
        <p:blipFill rotWithShape="1">
          <a:blip r:embed="rId8">
            <a:extLst>
              <a:ext uri="{28A0092B-C50C-407E-A947-70E740481C1C}">
                <a14:useLocalDpi xmlns:a14="http://schemas.microsoft.com/office/drawing/2010/main" val="0"/>
              </a:ext>
            </a:extLst>
          </a:blip>
          <a:srcRect l="36618" t="14581" r="36736" b="14234"/>
          <a:stretch/>
        </p:blipFill>
        <p:spPr>
          <a:xfrm>
            <a:off x="11156705" y="64873"/>
            <a:ext cx="870351" cy="884761"/>
          </a:xfrm>
          <a:prstGeom prst="ellipse">
            <a:avLst/>
          </a:prstGeom>
        </p:spPr>
      </p:pic>
      <p:sp>
        <p:nvSpPr>
          <p:cNvPr id="4" name="Slide Number Placeholder 3">
            <a:extLst>
              <a:ext uri="{FF2B5EF4-FFF2-40B4-BE49-F238E27FC236}">
                <a16:creationId xmlns:a16="http://schemas.microsoft.com/office/drawing/2014/main" id="{16DA9D5A-C1A8-ABCC-8053-191ABDAAC04E}"/>
              </a:ext>
            </a:extLst>
          </p:cNvPr>
          <p:cNvSpPr>
            <a:spLocks noGrp="1"/>
          </p:cNvSpPr>
          <p:nvPr>
            <p:ph type="sldNum" sz="quarter" idx="12"/>
          </p:nvPr>
        </p:nvSpPr>
        <p:spPr/>
        <p:txBody>
          <a:bodyPr/>
          <a:lstStyle/>
          <a:p>
            <a:fld id="{E1969468-8E11-47AB-829C-61042B01E4E0}" type="slidenum">
              <a:rPr lang="en-IN" smtClean="0"/>
              <a:t>5</a:t>
            </a:fld>
            <a:endParaRPr lang="en-IN"/>
          </a:p>
        </p:txBody>
      </p:sp>
    </p:spTree>
    <p:extLst>
      <p:ext uri="{BB962C8B-B14F-4D97-AF65-F5344CB8AC3E}">
        <p14:creationId xmlns:p14="http://schemas.microsoft.com/office/powerpoint/2010/main" val="424511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lide39">
            <a:extLst>
              <a:ext uri="{FF2B5EF4-FFF2-40B4-BE49-F238E27FC236}">
                <a16:creationId xmlns:a16="http://schemas.microsoft.com/office/drawing/2014/main" id="{EA690F98-631F-4FBA-AB74-3D5A36559F8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893454" y="1413123"/>
            <a:ext cx="8201891" cy="4613564"/>
          </a:xfrm>
          <a:prstGeom prst="rect">
            <a:avLst/>
          </a:prstGeom>
        </p:spPr>
      </p:pic>
      <p:grpSp>
        <p:nvGrpSpPr>
          <p:cNvPr id="13" name="Group 12">
            <a:extLst>
              <a:ext uri="{FF2B5EF4-FFF2-40B4-BE49-F238E27FC236}">
                <a16:creationId xmlns:a16="http://schemas.microsoft.com/office/drawing/2014/main" id="{FD03C199-8C9E-493F-BC03-F571B40AE4CC}"/>
              </a:ext>
            </a:extLst>
          </p:cNvPr>
          <p:cNvGrpSpPr/>
          <p:nvPr/>
        </p:nvGrpSpPr>
        <p:grpSpPr>
          <a:xfrm>
            <a:off x="36606" y="26571"/>
            <a:ext cx="12155394" cy="6486035"/>
            <a:chOff x="36606" y="153570"/>
            <a:chExt cx="12155394" cy="6486035"/>
          </a:xfrm>
        </p:grpSpPr>
        <p:grpSp>
          <p:nvGrpSpPr>
            <p:cNvPr id="14" name="Group 13">
              <a:extLst>
                <a:ext uri="{FF2B5EF4-FFF2-40B4-BE49-F238E27FC236}">
                  <a16:creationId xmlns:a16="http://schemas.microsoft.com/office/drawing/2014/main" id="{F738A98B-EF17-48A7-841C-686386DAA389}"/>
                </a:ext>
              </a:extLst>
            </p:cNvPr>
            <p:cNvGrpSpPr/>
            <p:nvPr/>
          </p:nvGrpSpPr>
          <p:grpSpPr>
            <a:xfrm>
              <a:off x="36606" y="893490"/>
              <a:ext cx="12155394" cy="5746115"/>
              <a:chOff x="53574" y="759313"/>
              <a:chExt cx="12155394" cy="5746115"/>
            </a:xfrm>
          </p:grpSpPr>
          <p:sp>
            <p:nvSpPr>
              <p:cNvPr id="18" name="Rectangle 17">
                <a:extLst>
                  <a:ext uri="{FF2B5EF4-FFF2-40B4-BE49-F238E27FC236}">
                    <a16:creationId xmlns:a16="http://schemas.microsoft.com/office/drawing/2014/main" id="{856FC8CF-70BE-4276-B1B7-714AACA73838}"/>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D3BE91E-54BB-47AF-8F5B-E7A31B7C3A11}"/>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Icon&#10;&#10;Description automatically generated with medium confidence">
              <a:extLst>
                <a:ext uri="{FF2B5EF4-FFF2-40B4-BE49-F238E27FC236}">
                  <a16:creationId xmlns:a16="http://schemas.microsoft.com/office/drawing/2014/main" id="{4EFD0950-744D-4CD9-A5AE-A3379EC3E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A37F09FA-1AE6-450D-A6A7-DE5F8F7BCD0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4602CD2E-7A7B-7B95-55AD-94A27D5CECDB}"/>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E4255123-3A03-E2B7-3E96-4FF0571F6900}"/>
              </a:ext>
            </a:extLst>
          </p:cNvPr>
          <p:cNvSpPr>
            <a:spLocks noGrp="1"/>
          </p:cNvSpPr>
          <p:nvPr>
            <p:ph type="sldNum" sz="quarter" idx="12"/>
          </p:nvPr>
        </p:nvSpPr>
        <p:spPr/>
        <p:txBody>
          <a:bodyPr/>
          <a:lstStyle/>
          <a:p>
            <a:fld id="{E1969468-8E11-47AB-829C-61042B01E4E0}" type="slidenum">
              <a:rPr lang="en-IN" smtClean="0"/>
              <a:t>50</a:t>
            </a:fld>
            <a:endParaRPr lang="en-IN"/>
          </a:p>
        </p:txBody>
      </p:sp>
    </p:spTree>
    <p:extLst>
      <p:ext uri="{BB962C8B-B14F-4D97-AF65-F5344CB8AC3E}">
        <p14:creationId xmlns:p14="http://schemas.microsoft.com/office/powerpoint/2010/main" val="3509433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40">
            <a:extLst>
              <a:ext uri="{FF2B5EF4-FFF2-40B4-BE49-F238E27FC236}">
                <a16:creationId xmlns:a16="http://schemas.microsoft.com/office/drawing/2014/main" id="{E49F9FE7-2A15-4FB0-B3FB-C39DA5AEAAF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930400" y="1652966"/>
            <a:ext cx="8017164" cy="4509655"/>
          </a:xfrm>
          <a:prstGeom prst="rect">
            <a:avLst/>
          </a:prstGeom>
        </p:spPr>
      </p:pic>
      <p:grpSp>
        <p:nvGrpSpPr>
          <p:cNvPr id="11" name="Group 10">
            <a:extLst>
              <a:ext uri="{FF2B5EF4-FFF2-40B4-BE49-F238E27FC236}">
                <a16:creationId xmlns:a16="http://schemas.microsoft.com/office/drawing/2014/main" id="{A38A6285-D293-47A6-B349-9ECFC37B2E17}"/>
              </a:ext>
            </a:extLst>
          </p:cNvPr>
          <p:cNvGrpSpPr/>
          <p:nvPr/>
        </p:nvGrpSpPr>
        <p:grpSpPr>
          <a:xfrm>
            <a:off x="36606" y="152647"/>
            <a:ext cx="12155394" cy="6486035"/>
            <a:chOff x="36606" y="153570"/>
            <a:chExt cx="12155394" cy="6486035"/>
          </a:xfrm>
        </p:grpSpPr>
        <p:grpSp>
          <p:nvGrpSpPr>
            <p:cNvPr id="12" name="Group 11">
              <a:extLst>
                <a:ext uri="{FF2B5EF4-FFF2-40B4-BE49-F238E27FC236}">
                  <a16:creationId xmlns:a16="http://schemas.microsoft.com/office/drawing/2014/main" id="{2A9D29DD-841F-41EE-9302-80FF5A542328}"/>
                </a:ext>
              </a:extLst>
            </p:cNvPr>
            <p:cNvGrpSpPr/>
            <p:nvPr/>
          </p:nvGrpSpPr>
          <p:grpSpPr>
            <a:xfrm>
              <a:off x="36606" y="893490"/>
              <a:ext cx="12155394" cy="5746115"/>
              <a:chOff x="53574" y="759313"/>
              <a:chExt cx="12155394" cy="5746115"/>
            </a:xfrm>
          </p:grpSpPr>
          <p:sp>
            <p:nvSpPr>
              <p:cNvPr id="16" name="Rectangle 15">
                <a:extLst>
                  <a:ext uri="{FF2B5EF4-FFF2-40B4-BE49-F238E27FC236}">
                    <a16:creationId xmlns:a16="http://schemas.microsoft.com/office/drawing/2014/main" id="{8B4B3397-9D59-4986-957F-ECCD88AF5229}"/>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40E696C-4DCB-4555-A2A2-649453F111FB}"/>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descr="Icon&#10;&#10;Description automatically generated with medium confidence">
              <a:extLst>
                <a:ext uri="{FF2B5EF4-FFF2-40B4-BE49-F238E27FC236}">
                  <a16:creationId xmlns:a16="http://schemas.microsoft.com/office/drawing/2014/main" id="{4E4874A4-DB7A-4A24-881F-B5AD6948C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0" name="Picture 9" descr="A picture containing device&#10;&#10;Description automatically generated">
            <a:extLst>
              <a:ext uri="{FF2B5EF4-FFF2-40B4-BE49-F238E27FC236}">
                <a16:creationId xmlns:a16="http://schemas.microsoft.com/office/drawing/2014/main" id="{A817C49D-585F-445A-ADAE-736A1F765054}"/>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grpSp>
        <p:nvGrpSpPr>
          <p:cNvPr id="2" name="Group 1">
            <a:extLst>
              <a:ext uri="{FF2B5EF4-FFF2-40B4-BE49-F238E27FC236}">
                <a16:creationId xmlns:a16="http://schemas.microsoft.com/office/drawing/2014/main" id="{FAF4CB46-1D81-895F-D664-14251E70F215}"/>
              </a:ext>
            </a:extLst>
          </p:cNvPr>
          <p:cNvGrpSpPr/>
          <p:nvPr/>
        </p:nvGrpSpPr>
        <p:grpSpPr>
          <a:xfrm>
            <a:off x="36606" y="101847"/>
            <a:ext cx="12155394" cy="6486035"/>
            <a:chOff x="36606" y="153570"/>
            <a:chExt cx="12155394" cy="6486035"/>
          </a:xfrm>
        </p:grpSpPr>
        <p:grpSp>
          <p:nvGrpSpPr>
            <p:cNvPr id="4" name="Group 3">
              <a:extLst>
                <a:ext uri="{FF2B5EF4-FFF2-40B4-BE49-F238E27FC236}">
                  <a16:creationId xmlns:a16="http://schemas.microsoft.com/office/drawing/2014/main" id="{9DC204B6-1093-6A5A-FC5B-768ED4CB2026}"/>
                </a:ext>
              </a:extLst>
            </p:cNvPr>
            <p:cNvGrpSpPr/>
            <p:nvPr/>
          </p:nvGrpSpPr>
          <p:grpSpPr>
            <a:xfrm>
              <a:off x="36606" y="893490"/>
              <a:ext cx="12155394" cy="5746115"/>
              <a:chOff x="53574" y="759313"/>
              <a:chExt cx="12155394" cy="5746115"/>
            </a:xfrm>
          </p:grpSpPr>
          <p:sp>
            <p:nvSpPr>
              <p:cNvPr id="6" name="Rectangle 5">
                <a:extLst>
                  <a:ext uri="{FF2B5EF4-FFF2-40B4-BE49-F238E27FC236}">
                    <a16:creationId xmlns:a16="http://schemas.microsoft.com/office/drawing/2014/main" id="{E26A69A5-E6FE-810A-0820-4747268ED712}"/>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C45289F-5216-A2EA-014B-0881DBC84B61}"/>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Icon&#10;&#10;Description automatically generated with medium confidence">
              <a:extLst>
                <a:ext uri="{FF2B5EF4-FFF2-40B4-BE49-F238E27FC236}">
                  <a16:creationId xmlns:a16="http://schemas.microsoft.com/office/drawing/2014/main" id="{1B53D7B5-FD1D-F755-179C-6C5109F46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8" name="Rectangle 7">
            <a:extLst>
              <a:ext uri="{FF2B5EF4-FFF2-40B4-BE49-F238E27FC236}">
                <a16:creationId xmlns:a16="http://schemas.microsoft.com/office/drawing/2014/main" id="{BA21BC30-3003-5C92-56C9-F9515A9118C4}"/>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Slide Number Placeholder 8">
            <a:extLst>
              <a:ext uri="{FF2B5EF4-FFF2-40B4-BE49-F238E27FC236}">
                <a16:creationId xmlns:a16="http://schemas.microsoft.com/office/drawing/2014/main" id="{CB40A405-57E9-A4C1-8DAE-08E8F4DF9035}"/>
              </a:ext>
            </a:extLst>
          </p:cNvPr>
          <p:cNvSpPr>
            <a:spLocks noGrp="1"/>
          </p:cNvSpPr>
          <p:nvPr>
            <p:ph type="sldNum" sz="quarter" idx="12"/>
          </p:nvPr>
        </p:nvSpPr>
        <p:spPr/>
        <p:txBody>
          <a:bodyPr/>
          <a:lstStyle/>
          <a:p>
            <a:fld id="{E1969468-8E11-47AB-829C-61042B01E4E0}" type="slidenum">
              <a:rPr lang="en-IN" smtClean="0"/>
              <a:t>51</a:t>
            </a:fld>
            <a:endParaRPr lang="en-IN"/>
          </a:p>
        </p:txBody>
      </p:sp>
    </p:spTree>
    <p:extLst>
      <p:ext uri="{BB962C8B-B14F-4D97-AF65-F5344CB8AC3E}">
        <p14:creationId xmlns:p14="http://schemas.microsoft.com/office/powerpoint/2010/main" val="3682052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41">
            <a:extLst>
              <a:ext uri="{FF2B5EF4-FFF2-40B4-BE49-F238E27FC236}">
                <a16:creationId xmlns:a16="http://schemas.microsoft.com/office/drawing/2014/main" id="{9D59AECA-5A46-4BB9-8785-0B196EBCFE32}"/>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667163" y="937779"/>
            <a:ext cx="8857673" cy="4982441"/>
          </a:xfrm>
          <a:prstGeom prst="rect">
            <a:avLst/>
          </a:prstGeom>
        </p:spPr>
      </p:pic>
      <p:grpSp>
        <p:nvGrpSpPr>
          <p:cNvPr id="4" name="Group 3">
            <a:extLst>
              <a:ext uri="{FF2B5EF4-FFF2-40B4-BE49-F238E27FC236}">
                <a16:creationId xmlns:a16="http://schemas.microsoft.com/office/drawing/2014/main" id="{031C6254-83A4-4892-B802-AC3EEEFACDEC}"/>
              </a:ext>
            </a:extLst>
          </p:cNvPr>
          <p:cNvGrpSpPr/>
          <p:nvPr/>
        </p:nvGrpSpPr>
        <p:grpSpPr>
          <a:xfrm>
            <a:off x="36606" y="101847"/>
            <a:ext cx="12155394" cy="6486035"/>
            <a:chOff x="36606" y="153570"/>
            <a:chExt cx="12155394" cy="6486035"/>
          </a:xfrm>
        </p:grpSpPr>
        <p:grpSp>
          <p:nvGrpSpPr>
            <p:cNvPr id="5" name="Group 4">
              <a:extLst>
                <a:ext uri="{FF2B5EF4-FFF2-40B4-BE49-F238E27FC236}">
                  <a16:creationId xmlns:a16="http://schemas.microsoft.com/office/drawing/2014/main" id="{A65938AC-33E0-47FF-9604-A7FAAB7F2327}"/>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30E7A284-C91D-43FE-AB5E-4F007DAB4B3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9D3B736-D26A-4C2F-9342-E08180FC2C99}"/>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0E0BEC21-BEFA-45A8-AB4D-97010DB0D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2942BFA3-455B-4126-83F2-F11CBD222C31}"/>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7D7BD302-97F6-D696-9586-E19058BFA11E}"/>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DF915BD5-C1A0-C145-A92A-18E142C6432E}"/>
              </a:ext>
            </a:extLst>
          </p:cNvPr>
          <p:cNvSpPr>
            <a:spLocks noGrp="1"/>
          </p:cNvSpPr>
          <p:nvPr>
            <p:ph type="sldNum" sz="quarter" idx="12"/>
          </p:nvPr>
        </p:nvSpPr>
        <p:spPr/>
        <p:txBody>
          <a:bodyPr/>
          <a:lstStyle/>
          <a:p>
            <a:fld id="{E1969468-8E11-47AB-829C-61042B01E4E0}" type="slidenum">
              <a:rPr lang="en-IN" smtClean="0"/>
              <a:t>52</a:t>
            </a:fld>
            <a:endParaRPr lang="en-IN"/>
          </a:p>
        </p:txBody>
      </p:sp>
    </p:spTree>
    <p:extLst>
      <p:ext uri="{BB962C8B-B14F-4D97-AF65-F5344CB8AC3E}">
        <p14:creationId xmlns:p14="http://schemas.microsoft.com/office/powerpoint/2010/main" val="3367320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lide42">
            <a:extLst>
              <a:ext uri="{FF2B5EF4-FFF2-40B4-BE49-F238E27FC236}">
                <a16:creationId xmlns:a16="http://schemas.microsoft.com/office/drawing/2014/main" id="{41010F54-E1CC-47D1-8C9A-D787DD393AB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115128" y="1306106"/>
            <a:ext cx="8451273" cy="4753841"/>
          </a:xfrm>
          <a:prstGeom prst="rect">
            <a:avLst/>
          </a:prstGeom>
        </p:spPr>
      </p:pic>
      <p:grpSp>
        <p:nvGrpSpPr>
          <p:cNvPr id="4" name="Group 3">
            <a:extLst>
              <a:ext uri="{FF2B5EF4-FFF2-40B4-BE49-F238E27FC236}">
                <a16:creationId xmlns:a16="http://schemas.microsoft.com/office/drawing/2014/main" id="{CF58F361-0A7C-4F1D-A75D-38E81CB14C36}"/>
              </a:ext>
            </a:extLst>
          </p:cNvPr>
          <p:cNvGrpSpPr/>
          <p:nvPr/>
        </p:nvGrpSpPr>
        <p:grpSpPr>
          <a:xfrm>
            <a:off x="36606" y="102770"/>
            <a:ext cx="12155394" cy="6486035"/>
            <a:chOff x="36606" y="153570"/>
            <a:chExt cx="12155394" cy="6486035"/>
          </a:xfrm>
        </p:grpSpPr>
        <p:grpSp>
          <p:nvGrpSpPr>
            <p:cNvPr id="5" name="Group 4">
              <a:extLst>
                <a:ext uri="{FF2B5EF4-FFF2-40B4-BE49-F238E27FC236}">
                  <a16:creationId xmlns:a16="http://schemas.microsoft.com/office/drawing/2014/main" id="{65068FDE-254F-47F6-ABEB-4499AEB1D413}"/>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D7F8A84B-EB79-4BC3-872E-29BABEABD21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43EDC3-5D36-4FB0-A716-27891FB4D38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17FD4166-085B-49A5-8675-16A103A3A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CB0AD151-A797-4735-864A-A862B12565F5}"/>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sp>
        <p:nvSpPr>
          <p:cNvPr id="2" name="Rectangle 1">
            <a:extLst>
              <a:ext uri="{FF2B5EF4-FFF2-40B4-BE49-F238E27FC236}">
                <a16:creationId xmlns:a16="http://schemas.microsoft.com/office/drawing/2014/main" id="{18109F2B-1CB0-7F2B-5389-C7EE1804D45A}"/>
              </a:ext>
            </a:extLst>
          </p:cNvPr>
          <p:cNvSpPr/>
          <p:nvPr/>
        </p:nvSpPr>
        <p:spPr>
          <a:xfrm>
            <a:off x="36606" y="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4DA7D16F-165B-D158-F5F4-2557E502EDC9}"/>
              </a:ext>
            </a:extLst>
          </p:cNvPr>
          <p:cNvSpPr>
            <a:spLocks noGrp="1"/>
          </p:cNvSpPr>
          <p:nvPr>
            <p:ph type="sldNum" sz="quarter" idx="12"/>
          </p:nvPr>
        </p:nvSpPr>
        <p:spPr/>
        <p:txBody>
          <a:bodyPr/>
          <a:lstStyle/>
          <a:p>
            <a:fld id="{E1969468-8E11-47AB-829C-61042B01E4E0}" type="slidenum">
              <a:rPr lang="en-IN" smtClean="0"/>
              <a:t>53</a:t>
            </a:fld>
            <a:endParaRPr lang="en-IN"/>
          </a:p>
        </p:txBody>
      </p:sp>
    </p:spTree>
    <p:extLst>
      <p:ext uri="{BB962C8B-B14F-4D97-AF65-F5344CB8AC3E}">
        <p14:creationId xmlns:p14="http://schemas.microsoft.com/office/powerpoint/2010/main" val="2744644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410834" y="1171871"/>
            <a:ext cx="9253333" cy="1469879"/>
          </a:xfrm>
        </p:spPr>
        <p:txBody>
          <a:bodyPr spcFirstLastPara="1" vert="horz" wrap="square" lIns="121920" tIns="60960" rIns="121920" bIns="60960" rtlCol="0" anchor="t" anchorCtr="0">
            <a:normAutofit/>
          </a:bodyPr>
          <a:lstStyle/>
          <a:p>
            <a:pPr defTabSz="609585">
              <a:spcBef>
                <a:spcPct val="0"/>
              </a:spcBef>
            </a:pPr>
            <a:r>
              <a:rPr lang="en-US" sz="4800" dirty="0">
                <a:solidFill>
                  <a:schemeClr val="tx2"/>
                </a:solidFill>
                <a:latin typeface="Absolute" pitchFamily="2" charset="0"/>
              </a:rPr>
              <a:t>A.	SAFE BROWSING</a:t>
            </a:r>
          </a:p>
        </p:txBody>
      </p:sp>
      <p:sp>
        <p:nvSpPr>
          <p:cNvPr id="364547" name="Rectangle 3"/>
          <p:cNvSpPr>
            <a:spLocks noGrp="1" noChangeArrowheads="1"/>
          </p:cNvSpPr>
          <p:nvPr>
            <p:ph type="body" idx="1"/>
          </p:nvPr>
        </p:nvSpPr>
        <p:spPr>
          <a:xfrm>
            <a:off x="1229033" y="1676400"/>
            <a:ext cx="9435135" cy="4755469"/>
          </a:xfrm>
        </p:spPr>
        <p:txBody>
          <a:bodyPr spcFirstLastPara="1" vert="horz" wrap="square" lIns="121920" tIns="60960" rIns="121920" bIns="60960" rtlCol="0" anchor="t" anchorCtr="0">
            <a:noAutofit/>
          </a:bodyPr>
          <a:lstStyle/>
          <a:p>
            <a:pPr marL="194728" indent="0" defTabSz="609585">
              <a:spcBef>
                <a:spcPts val="1333"/>
              </a:spcBef>
              <a:buSzPct val="80000"/>
              <a:buNone/>
            </a:pPr>
            <a:r>
              <a:rPr lang="en-US" sz="1867" dirty="0">
                <a:latin typeface="Agency FB" panose="020B0503020202020204" pitchFamily="34" charset="0"/>
              </a:rPr>
              <a:t>vi.	EXTENSIONS/ADD-ONS:</a:t>
            </a:r>
          </a:p>
          <a:p>
            <a:pPr marL="194728" indent="0" defTabSz="609585">
              <a:spcBef>
                <a:spcPts val="1333"/>
              </a:spcBef>
              <a:buSzPct val="80000"/>
              <a:buNone/>
            </a:pPr>
            <a:r>
              <a:rPr lang="en-US" sz="1867" dirty="0">
                <a:latin typeface="Agency FB" panose="020B0503020202020204" pitchFamily="34" charset="0"/>
              </a:rPr>
              <a:t>1.	What are they? </a:t>
            </a:r>
          </a:p>
          <a:p>
            <a:pPr marL="804313" lvl="1" indent="0" defTabSz="609585">
              <a:spcBef>
                <a:spcPts val="1333"/>
              </a:spcBef>
              <a:buSzPct val="80000"/>
              <a:buNone/>
            </a:pPr>
            <a:r>
              <a:rPr lang="en-US" sz="1667" dirty="0">
                <a:latin typeface="Agency FB" panose="020B0503020202020204" pitchFamily="34" charset="0"/>
              </a:rPr>
              <a:t>a.	Extensions - Small helper tools to give you more features in Chrome</a:t>
            </a:r>
          </a:p>
          <a:p>
            <a:pPr marL="804313" lvl="1" indent="0" defTabSz="609585">
              <a:spcBef>
                <a:spcPts val="1333"/>
              </a:spcBef>
              <a:buSzPct val="80000"/>
              <a:buNone/>
            </a:pPr>
            <a:r>
              <a:rPr lang="en-US" sz="1667" dirty="0">
                <a:latin typeface="Agency FB" panose="020B0503020202020204" pitchFamily="34" charset="0"/>
              </a:rPr>
              <a:t>b.	Add-ons - Extra tools for Docs, Sheets, Forms, and Slides.</a:t>
            </a:r>
          </a:p>
          <a:p>
            <a:pPr marL="194728" indent="0" defTabSz="609585">
              <a:spcBef>
                <a:spcPts val="1333"/>
              </a:spcBef>
              <a:buSzPct val="80000"/>
              <a:buNone/>
            </a:pPr>
            <a:r>
              <a:rPr lang="en-US" sz="1867" dirty="0">
                <a:latin typeface="Agency FB" panose="020B0503020202020204" pitchFamily="34" charset="0"/>
              </a:rPr>
              <a:t>2.	How can we install/use them?</a:t>
            </a:r>
          </a:p>
          <a:p>
            <a:pPr marL="804313" lvl="1" indent="0" defTabSz="609585">
              <a:spcBef>
                <a:spcPts val="1333"/>
              </a:spcBef>
              <a:buSzPct val="80000"/>
              <a:buNone/>
            </a:pPr>
            <a:r>
              <a:rPr lang="en-US" sz="1667" dirty="0">
                <a:latin typeface="Agency FB" panose="020B0503020202020204" pitchFamily="34" charset="0"/>
              </a:rPr>
              <a:t>a.	Extensions - Installed from the Chrome Web Store at chrome.google.com/webstore</a:t>
            </a:r>
          </a:p>
          <a:p>
            <a:pPr marL="804313" lvl="1" indent="0" defTabSz="609585">
              <a:spcBef>
                <a:spcPts val="1333"/>
              </a:spcBef>
              <a:buSzPct val="80000"/>
              <a:buNone/>
            </a:pPr>
            <a:r>
              <a:rPr lang="en-US" sz="1667" dirty="0">
                <a:latin typeface="Agency FB" panose="020B0503020202020204" pitchFamily="34" charset="0"/>
              </a:rPr>
              <a:t>b.	Add-ons - Installed from the Add-ons menu in Docs, Sheets, Forms, and Slides.</a:t>
            </a:r>
          </a:p>
          <a:p>
            <a:pPr marL="194728" indent="0" defTabSz="609585">
              <a:spcBef>
                <a:spcPts val="1333"/>
              </a:spcBef>
              <a:buSzPct val="80000"/>
              <a:buNone/>
            </a:pPr>
            <a:r>
              <a:rPr lang="en-US" sz="1867" dirty="0">
                <a:latin typeface="Agency FB" panose="020B0503020202020204" pitchFamily="34" charset="0"/>
              </a:rPr>
              <a:t>3.	Which devices support them?</a:t>
            </a:r>
          </a:p>
          <a:p>
            <a:pPr marL="804313" lvl="1" indent="0" defTabSz="609585">
              <a:spcBef>
                <a:spcPts val="1333"/>
              </a:spcBef>
              <a:buSzPct val="80000"/>
              <a:buNone/>
            </a:pPr>
            <a:r>
              <a:rPr lang="en-US" sz="1667" dirty="0">
                <a:latin typeface="Agency FB" panose="020B0503020202020204" pitchFamily="34" charset="0"/>
              </a:rPr>
              <a:t>a.	Extensions - PCs, Macs, and Chromebooks running the Chrome web browser</a:t>
            </a:r>
          </a:p>
          <a:p>
            <a:pPr marL="804313" lvl="1" indent="0" defTabSz="609585">
              <a:spcBef>
                <a:spcPts val="1333"/>
              </a:spcBef>
              <a:buSzPct val="80000"/>
              <a:buNone/>
            </a:pPr>
            <a:r>
              <a:rPr lang="en-US" sz="1667" dirty="0">
                <a:latin typeface="Agency FB" panose="020B0503020202020204" pitchFamily="34" charset="0"/>
              </a:rPr>
              <a:t>b.	Add-ons - PCs, Macs, and Chromebooks running any major browser</a:t>
            </a:r>
          </a:p>
          <a:p>
            <a:pPr marL="194728" indent="0" defTabSz="609585">
              <a:spcBef>
                <a:spcPts val="1333"/>
              </a:spcBef>
              <a:buSzPct val="80000"/>
              <a:buNone/>
            </a:pPr>
            <a:endParaRPr lang="en-US" sz="1867" dirty="0">
              <a:latin typeface="Agency FB" panose="020B0503020202020204" pitchFamily="34" charset="0"/>
            </a:endParaRPr>
          </a:p>
        </p:txBody>
      </p:sp>
      <p:grpSp>
        <p:nvGrpSpPr>
          <p:cNvPr id="4" name="Group 3">
            <a:extLst>
              <a:ext uri="{FF2B5EF4-FFF2-40B4-BE49-F238E27FC236}">
                <a16:creationId xmlns:a16="http://schemas.microsoft.com/office/drawing/2014/main" id="{2A0EF5D8-8066-421C-815B-74CE2C19E338}"/>
              </a:ext>
            </a:extLst>
          </p:cNvPr>
          <p:cNvGrpSpPr/>
          <p:nvPr/>
        </p:nvGrpSpPr>
        <p:grpSpPr>
          <a:xfrm>
            <a:off x="48808" y="127438"/>
            <a:ext cx="12143192" cy="6424613"/>
            <a:chOff x="36606" y="153570"/>
            <a:chExt cx="12155394" cy="6486035"/>
          </a:xfrm>
        </p:grpSpPr>
        <p:grpSp>
          <p:nvGrpSpPr>
            <p:cNvPr id="5" name="Group 4">
              <a:extLst>
                <a:ext uri="{FF2B5EF4-FFF2-40B4-BE49-F238E27FC236}">
                  <a16:creationId xmlns:a16="http://schemas.microsoft.com/office/drawing/2014/main" id="{BE2A74C1-B9F5-45A9-8CD4-315C5A6707B5}"/>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58833121-87DA-40CD-B3BD-0628FEBE9EB4}"/>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5F80EB15-73E3-41F4-81AE-8B296DEA604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6" name="Picture 5" descr="Icon&#10;&#10;Description automatically generated with medium confidence">
              <a:extLst>
                <a:ext uri="{FF2B5EF4-FFF2-40B4-BE49-F238E27FC236}">
                  <a16:creationId xmlns:a16="http://schemas.microsoft.com/office/drawing/2014/main" id="{3B5E29A7-7E65-4DAB-AF91-D446F16F8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28C2A647-B9C1-4D81-8F48-60B9F1AE56A6}"/>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044518" y="52634"/>
            <a:ext cx="862305" cy="876581"/>
          </a:xfrm>
          <a:prstGeom prst="ellipse">
            <a:avLst/>
          </a:prstGeom>
        </p:spPr>
      </p:pic>
      <p:sp>
        <p:nvSpPr>
          <p:cNvPr id="2" name="Rectangle 1">
            <a:extLst>
              <a:ext uri="{FF2B5EF4-FFF2-40B4-BE49-F238E27FC236}">
                <a16:creationId xmlns:a16="http://schemas.microsoft.com/office/drawing/2014/main" id="{0F0E6027-44B0-499D-914D-D3964E9475F4}"/>
              </a:ext>
            </a:extLst>
          </p:cNvPr>
          <p:cNvSpPr/>
          <p:nvPr/>
        </p:nvSpPr>
        <p:spPr>
          <a:xfrm>
            <a:off x="48808" y="124303"/>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9352A486-3335-A814-2F2F-64B2BE661BD6}"/>
              </a:ext>
            </a:extLst>
          </p:cNvPr>
          <p:cNvSpPr>
            <a:spLocks noGrp="1"/>
          </p:cNvSpPr>
          <p:nvPr>
            <p:ph type="sldNum" idx="12"/>
          </p:nvPr>
        </p:nvSpPr>
        <p:spPr/>
        <p:txBody>
          <a:bodyPr/>
          <a:lstStyle/>
          <a:p>
            <a:fld id="{00000000-1234-1234-1234-123412341234}" type="slidenum">
              <a:rPr lang="en" smtClean="0"/>
              <a:pPr/>
              <a:t>54</a:t>
            </a:fld>
            <a:endParaRPr lang="en"/>
          </a:p>
        </p:txBody>
      </p:sp>
    </p:spTree>
    <p:extLst>
      <p:ext uri="{BB962C8B-B14F-4D97-AF65-F5344CB8AC3E}">
        <p14:creationId xmlns:p14="http://schemas.microsoft.com/office/powerpoint/2010/main" val="118424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319212" y="1171871"/>
            <a:ext cx="9253333" cy="1469879"/>
          </a:xfrm>
        </p:spPr>
        <p:txBody>
          <a:bodyPr spcFirstLastPara="1" vert="horz" wrap="square" lIns="121920" tIns="60960" rIns="121920" bIns="60960" rtlCol="0" anchor="t" anchorCtr="0">
            <a:normAutofit/>
          </a:bodyPr>
          <a:lstStyle/>
          <a:p>
            <a:pPr defTabSz="609585">
              <a:spcBef>
                <a:spcPct val="0"/>
              </a:spcBef>
            </a:pPr>
            <a:r>
              <a:rPr lang="en-US" sz="4800" dirty="0">
                <a:solidFill>
                  <a:schemeClr val="tx2"/>
                </a:solidFill>
                <a:latin typeface="Absolute" pitchFamily="2" charset="0"/>
              </a:rPr>
              <a:t>A.	SAFE BROWSING</a:t>
            </a:r>
          </a:p>
        </p:txBody>
      </p:sp>
      <p:sp>
        <p:nvSpPr>
          <p:cNvPr id="364547" name="Rectangle 3"/>
          <p:cNvSpPr>
            <a:spLocks noGrp="1" noChangeArrowheads="1"/>
          </p:cNvSpPr>
          <p:nvPr>
            <p:ph type="body" idx="1"/>
          </p:nvPr>
        </p:nvSpPr>
        <p:spPr>
          <a:xfrm>
            <a:off x="1033041" y="1894590"/>
            <a:ext cx="9435135" cy="4755469"/>
          </a:xfrm>
        </p:spPr>
        <p:txBody>
          <a:bodyPr spcFirstLastPara="1" vert="horz" wrap="square" lIns="121920" tIns="60960" rIns="121920" bIns="60960" rtlCol="0" anchor="t" anchorCtr="0">
            <a:noAutofit/>
          </a:bodyPr>
          <a:lstStyle/>
          <a:p>
            <a:pPr marL="194728" indent="0" defTabSz="609585">
              <a:spcBef>
                <a:spcPts val="1333"/>
              </a:spcBef>
              <a:buSzPct val="80000"/>
              <a:buNone/>
            </a:pPr>
            <a:r>
              <a:rPr lang="en-US" sz="1867" dirty="0">
                <a:latin typeface="Agency FB" panose="020B0503020202020204" pitchFamily="34" charset="0"/>
              </a:rPr>
              <a:t>4.	How do you run/execute them?</a:t>
            </a:r>
          </a:p>
          <a:p>
            <a:pPr marL="804313" lvl="1" indent="0" defTabSz="609585">
              <a:spcBef>
                <a:spcPts val="1333"/>
              </a:spcBef>
              <a:buSzPct val="80000"/>
              <a:buNone/>
            </a:pPr>
            <a:r>
              <a:rPr lang="en-US" sz="1667" dirty="0">
                <a:latin typeface="Agency FB" panose="020B0503020202020204" pitchFamily="34" charset="0"/>
              </a:rPr>
              <a:t>a.	Extensions - Click the icon for the extension in the top right corner of the Chrome browser. Can typically run on any webpage in Chrome.</a:t>
            </a:r>
          </a:p>
          <a:p>
            <a:pPr marL="804313" lvl="1" indent="0" defTabSz="609585">
              <a:spcBef>
                <a:spcPts val="1333"/>
              </a:spcBef>
              <a:buSzPct val="80000"/>
              <a:buNone/>
            </a:pPr>
            <a:r>
              <a:rPr lang="en-US" sz="1667" dirty="0">
                <a:latin typeface="Agency FB" panose="020B0503020202020204" pitchFamily="34" charset="0"/>
              </a:rPr>
              <a:t>b.	Add-ons - Click the add-on in the Add-ons menu in Docs, Sheets, Forms, and Slides. Only run inside of Docs, Sheets, Forms, and Slides. </a:t>
            </a:r>
          </a:p>
          <a:p>
            <a:pPr marL="194728" indent="0" defTabSz="609585">
              <a:spcBef>
                <a:spcPts val="1333"/>
              </a:spcBef>
              <a:buSzPct val="80000"/>
              <a:buNone/>
            </a:pPr>
            <a:r>
              <a:rPr lang="en-US" sz="1867" dirty="0">
                <a:latin typeface="Agency FB" panose="020B0503020202020204" pitchFamily="34" charset="0"/>
              </a:rPr>
              <a:t>5.	How can you disable/remove them.?</a:t>
            </a:r>
          </a:p>
          <a:p>
            <a:pPr marL="804313" lvl="1" indent="0" defTabSz="609585">
              <a:spcBef>
                <a:spcPts val="1333"/>
              </a:spcBef>
              <a:buSzPct val="80000"/>
              <a:buNone/>
            </a:pPr>
            <a:r>
              <a:rPr lang="en-US" sz="1667" dirty="0">
                <a:latin typeface="Agency FB" panose="020B0503020202020204" pitchFamily="34" charset="0"/>
              </a:rPr>
              <a:t>a.	Extensions - Can be temporarily disabled. Right click on the extension icon, choose “Manage extensions” and uncheck “Enabled”. Right click on the extension icon and choose “Remove from Chrome”. </a:t>
            </a:r>
          </a:p>
          <a:p>
            <a:pPr marL="804313" lvl="1" indent="0" defTabSz="609585">
              <a:spcBef>
                <a:spcPts val="1333"/>
              </a:spcBef>
              <a:buSzPct val="80000"/>
              <a:buNone/>
            </a:pPr>
            <a:r>
              <a:rPr lang="en-US" sz="1667" dirty="0">
                <a:latin typeface="Agency FB" panose="020B0503020202020204" pitchFamily="34" charset="0"/>
              </a:rPr>
              <a:t>b.	Add-ons - Can not be temporarily disabled. Only can be removed. Click “Add-ons” then “Manage Add-ons” then “Manage” then “Remove”</a:t>
            </a:r>
          </a:p>
        </p:txBody>
      </p:sp>
      <p:grpSp>
        <p:nvGrpSpPr>
          <p:cNvPr id="4" name="Group 3">
            <a:extLst>
              <a:ext uri="{FF2B5EF4-FFF2-40B4-BE49-F238E27FC236}">
                <a16:creationId xmlns:a16="http://schemas.microsoft.com/office/drawing/2014/main" id="{DA4218CF-4AA8-4112-A276-6A20B95AC2AF}"/>
              </a:ext>
            </a:extLst>
          </p:cNvPr>
          <p:cNvGrpSpPr/>
          <p:nvPr/>
        </p:nvGrpSpPr>
        <p:grpSpPr>
          <a:xfrm>
            <a:off x="48808" y="178238"/>
            <a:ext cx="12143192" cy="6424613"/>
            <a:chOff x="36606" y="153570"/>
            <a:chExt cx="12155394" cy="6486035"/>
          </a:xfrm>
        </p:grpSpPr>
        <p:grpSp>
          <p:nvGrpSpPr>
            <p:cNvPr id="5" name="Group 4">
              <a:extLst>
                <a:ext uri="{FF2B5EF4-FFF2-40B4-BE49-F238E27FC236}">
                  <a16:creationId xmlns:a16="http://schemas.microsoft.com/office/drawing/2014/main" id="{7729FEDA-0C2F-41FB-B47E-1B4AFD9FE9F2}"/>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2AC1E63A-5491-4378-86DF-3D997EDC73B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ED41D7FE-BD3A-4A3F-8BB6-231F691D0D0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6" name="Picture 5" descr="Icon&#10;&#10;Description automatically generated with medium confidence">
              <a:extLst>
                <a:ext uri="{FF2B5EF4-FFF2-40B4-BE49-F238E27FC236}">
                  <a16:creationId xmlns:a16="http://schemas.microsoft.com/office/drawing/2014/main" id="{FC485679-52C6-4628-A48D-4D1C4219D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8DE8FB05-DDBD-4A3E-88FA-123868479034}"/>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11044518" y="52634"/>
            <a:ext cx="862305" cy="876581"/>
          </a:xfrm>
          <a:prstGeom prst="ellipse">
            <a:avLst/>
          </a:prstGeom>
        </p:spPr>
      </p:pic>
      <p:sp>
        <p:nvSpPr>
          <p:cNvPr id="2" name="Slide Number Placeholder 1">
            <a:extLst>
              <a:ext uri="{FF2B5EF4-FFF2-40B4-BE49-F238E27FC236}">
                <a16:creationId xmlns:a16="http://schemas.microsoft.com/office/drawing/2014/main" id="{C5E4DD67-9926-AD1F-3F0E-7EFD488C41D5}"/>
              </a:ext>
            </a:extLst>
          </p:cNvPr>
          <p:cNvSpPr>
            <a:spLocks noGrp="1"/>
          </p:cNvSpPr>
          <p:nvPr>
            <p:ph type="sldNum" idx="12"/>
          </p:nvPr>
        </p:nvSpPr>
        <p:spPr/>
        <p:txBody>
          <a:bodyPr/>
          <a:lstStyle/>
          <a:p>
            <a:fld id="{00000000-1234-1234-1234-123412341234}" type="slidenum">
              <a:rPr lang="en" smtClean="0"/>
              <a:pPr/>
              <a:t>55</a:t>
            </a:fld>
            <a:endParaRPr lang="en"/>
          </a:p>
        </p:txBody>
      </p:sp>
      <p:sp>
        <p:nvSpPr>
          <p:cNvPr id="3" name="Rectangle 2">
            <a:extLst>
              <a:ext uri="{FF2B5EF4-FFF2-40B4-BE49-F238E27FC236}">
                <a16:creationId xmlns:a16="http://schemas.microsoft.com/office/drawing/2014/main" id="{A9BD8B98-8672-553A-5515-1AC9FB9E67D5}"/>
              </a:ext>
            </a:extLst>
          </p:cNvPr>
          <p:cNvSpPr/>
          <p:nvPr/>
        </p:nvSpPr>
        <p:spPr>
          <a:xfrm>
            <a:off x="48808" y="117139"/>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5200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224020" y="1097259"/>
            <a:ext cx="9253333" cy="1469879"/>
          </a:xfrm>
        </p:spPr>
        <p:txBody>
          <a:bodyPr spcFirstLastPara="1" vert="horz" wrap="square" lIns="121920" tIns="60960" rIns="121920" bIns="60960" rtlCol="0" anchor="t" anchorCtr="0">
            <a:normAutofit/>
          </a:bodyPr>
          <a:lstStyle/>
          <a:p>
            <a:pPr defTabSz="609585">
              <a:spcBef>
                <a:spcPct val="0"/>
              </a:spcBef>
            </a:pPr>
            <a:r>
              <a:rPr lang="en-US" sz="4800" dirty="0">
                <a:solidFill>
                  <a:schemeClr val="tx2"/>
                </a:solidFill>
                <a:latin typeface="Absolute" pitchFamily="2" charset="0"/>
              </a:rPr>
              <a:t>A.	SAFE BROWSING</a:t>
            </a:r>
          </a:p>
        </p:txBody>
      </p:sp>
      <p:sp>
        <p:nvSpPr>
          <p:cNvPr id="364547" name="Rectangle 3"/>
          <p:cNvSpPr>
            <a:spLocks noGrp="1" noChangeArrowheads="1"/>
          </p:cNvSpPr>
          <p:nvPr>
            <p:ph type="body" idx="1"/>
          </p:nvPr>
        </p:nvSpPr>
        <p:spPr>
          <a:xfrm>
            <a:off x="1042219" y="1771118"/>
            <a:ext cx="9435135" cy="4755469"/>
          </a:xfrm>
        </p:spPr>
        <p:txBody>
          <a:bodyPr spcFirstLastPara="1" vert="horz" wrap="square" lIns="121920" tIns="60960" rIns="121920" bIns="60960" rtlCol="0" anchor="t" anchorCtr="0">
            <a:noAutofit/>
          </a:bodyPr>
          <a:lstStyle/>
          <a:p>
            <a:pPr marL="194728" indent="0" defTabSz="609585">
              <a:spcBef>
                <a:spcPts val="1333"/>
              </a:spcBef>
              <a:buSzPct val="80000"/>
              <a:buNone/>
            </a:pPr>
            <a:r>
              <a:rPr lang="en-US" sz="1867" dirty="0">
                <a:latin typeface="Agency FB" panose="020B0503020202020204" pitchFamily="34" charset="0"/>
              </a:rPr>
              <a:t>6.	Threats and Securities:</a:t>
            </a:r>
          </a:p>
          <a:p>
            <a:pPr marL="804313" lvl="1" indent="0" defTabSz="609585">
              <a:spcBef>
                <a:spcPts val="1333"/>
              </a:spcBef>
              <a:buSzPct val="80000"/>
              <a:buNone/>
            </a:pPr>
            <a:r>
              <a:rPr lang="en-US" sz="1667" dirty="0">
                <a:latin typeface="Agency FB" panose="020B0503020202020204" pitchFamily="34" charset="0"/>
              </a:rPr>
              <a:t>a.	Chrome extensions can perform a variety of tasks, from showing the Alexa ranking of websites to blocking ads to processing cryptocurrency payments on-site, and much more.</a:t>
            </a:r>
          </a:p>
          <a:p>
            <a:pPr marL="804313" lvl="1" indent="0" defTabSz="609585">
              <a:spcBef>
                <a:spcPts val="1333"/>
              </a:spcBef>
              <a:buSzPct val="80000"/>
              <a:buNone/>
            </a:pPr>
            <a:r>
              <a:rPr lang="en-US" sz="1667" dirty="0">
                <a:latin typeface="Agency FB" panose="020B0503020202020204" pitchFamily="34" charset="0"/>
              </a:rPr>
              <a:t>b.	 Some extensions might request access to a microphone or webcam, and others might require permission to modify web page content.</a:t>
            </a:r>
          </a:p>
          <a:p>
            <a:pPr marL="804313" lvl="1" indent="0" defTabSz="609585">
              <a:spcBef>
                <a:spcPts val="1333"/>
              </a:spcBef>
              <a:buSzPct val="80000"/>
              <a:buNone/>
            </a:pPr>
            <a:r>
              <a:rPr lang="en-US" sz="1667" dirty="0">
                <a:latin typeface="Agency FB" panose="020B0503020202020204" pitchFamily="34" charset="0"/>
              </a:rPr>
              <a:t>c.	Chrome has a Web Store where developers can publish extensions and users can install them on their browsers. </a:t>
            </a:r>
          </a:p>
          <a:p>
            <a:pPr marL="804313" lvl="1" indent="0" defTabSz="609585">
              <a:spcBef>
                <a:spcPts val="1333"/>
              </a:spcBef>
              <a:buSzPct val="80000"/>
              <a:buNone/>
            </a:pPr>
            <a:r>
              <a:rPr lang="en-US" sz="1667" dirty="0">
                <a:latin typeface="Agency FB" panose="020B0503020202020204" pitchFamily="34" charset="0"/>
              </a:rPr>
              <a:t>d.	Despite the best efforts of Google to stop hackers or notorious people from doing </a:t>
            </a:r>
            <a:r>
              <a:rPr lang="en-US" sz="1667" dirty="0" err="1">
                <a:latin typeface="Agency FB" panose="020B0503020202020204" pitchFamily="34" charset="0"/>
              </a:rPr>
              <a:t>misharm</a:t>
            </a:r>
            <a:r>
              <a:rPr lang="en-US" sz="1667" dirty="0">
                <a:latin typeface="Agency FB" panose="020B0503020202020204" pitchFamily="34" charset="0"/>
              </a:rPr>
              <a:t> to individuals, we all need to be aware of the security issues they possess.</a:t>
            </a:r>
          </a:p>
          <a:p>
            <a:pPr marL="804313" lvl="1" indent="0" defTabSz="609585">
              <a:spcBef>
                <a:spcPts val="1333"/>
              </a:spcBef>
              <a:buSzPct val="80000"/>
              <a:buNone/>
            </a:pPr>
            <a:r>
              <a:rPr lang="en-US" sz="1667" dirty="0">
                <a:latin typeface="Agency FB" panose="020B0503020202020204" pitchFamily="34" charset="0"/>
              </a:rPr>
              <a:t>e.	Malicious actors disguise their malware under the guise of extensions that perform useful tasks. Once the user installs the extension, hackers can perform various harmful tasks without the user’s knowledge.</a:t>
            </a:r>
          </a:p>
          <a:p>
            <a:pPr marL="804313" lvl="1" indent="0" defTabSz="609585">
              <a:spcBef>
                <a:spcPts val="1333"/>
              </a:spcBef>
              <a:buSzPct val="80000"/>
              <a:buNone/>
            </a:pPr>
            <a:r>
              <a:rPr lang="en-US" sz="1667" dirty="0">
                <a:latin typeface="Agency FB" panose="020B0503020202020204" pitchFamily="34" charset="0"/>
              </a:rPr>
              <a:t>f.	What makes malicious extensions especially dangerous is that once installed, users allow them the freedom to do anything they want, including sending the user’s data to clandestine servers without being flagged as malicious activity.</a:t>
            </a:r>
          </a:p>
        </p:txBody>
      </p:sp>
      <p:grpSp>
        <p:nvGrpSpPr>
          <p:cNvPr id="4" name="Group 3">
            <a:extLst>
              <a:ext uri="{FF2B5EF4-FFF2-40B4-BE49-F238E27FC236}">
                <a16:creationId xmlns:a16="http://schemas.microsoft.com/office/drawing/2014/main" id="{D5D00E39-9671-4312-A5A8-A2F9A0FEBFDC}"/>
              </a:ext>
            </a:extLst>
          </p:cNvPr>
          <p:cNvGrpSpPr/>
          <p:nvPr/>
        </p:nvGrpSpPr>
        <p:grpSpPr>
          <a:xfrm>
            <a:off x="48808" y="178238"/>
            <a:ext cx="12143192" cy="6424613"/>
            <a:chOff x="36606" y="153570"/>
            <a:chExt cx="12155394" cy="6486035"/>
          </a:xfrm>
        </p:grpSpPr>
        <p:grpSp>
          <p:nvGrpSpPr>
            <p:cNvPr id="5" name="Group 4">
              <a:extLst>
                <a:ext uri="{FF2B5EF4-FFF2-40B4-BE49-F238E27FC236}">
                  <a16:creationId xmlns:a16="http://schemas.microsoft.com/office/drawing/2014/main" id="{E1A953E2-BA5D-4138-AF26-729FD156779E}"/>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54583024-EF23-4C0F-9618-08194ADBCB9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ectangle 9">
                <a:extLst>
                  <a:ext uri="{FF2B5EF4-FFF2-40B4-BE49-F238E27FC236}">
                    <a16:creationId xmlns:a16="http://schemas.microsoft.com/office/drawing/2014/main" id="{64F16D7B-9C91-422C-9C83-CE540F4972DE}"/>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6" name="Picture 5" descr="Icon&#10;&#10;Description automatically generated with medium confidence">
              <a:extLst>
                <a:ext uri="{FF2B5EF4-FFF2-40B4-BE49-F238E27FC236}">
                  <a16:creationId xmlns:a16="http://schemas.microsoft.com/office/drawing/2014/main" id="{E1A0E609-ADD2-43C3-9515-1693300D4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1" name="Picture 10" descr="A picture containing device&#10;&#10;Description automatically generated">
            <a:extLst>
              <a:ext uri="{FF2B5EF4-FFF2-40B4-BE49-F238E27FC236}">
                <a16:creationId xmlns:a16="http://schemas.microsoft.com/office/drawing/2014/main" id="{8D40D044-4F7C-4DC4-A1E2-7BD4D977CFC2}"/>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044518" y="52634"/>
            <a:ext cx="862305" cy="876581"/>
          </a:xfrm>
          <a:prstGeom prst="ellipse">
            <a:avLst/>
          </a:prstGeom>
        </p:spPr>
      </p:pic>
      <p:sp>
        <p:nvSpPr>
          <p:cNvPr id="2" name="Slide Number Placeholder 1">
            <a:extLst>
              <a:ext uri="{FF2B5EF4-FFF2-40B4-BE49-F238E27FC236}">
                <a16:creationId xmlns:a16="http://schemas.microsoft.com/office/drawing/2014/main" id="{EB5B0FC6-C81C-66BA-A5C4-3C4159E2AD9C}"/>
              </a:ext>
            </a:extLst>
          </p:cNvPr>
          <p:cNvSpPr>
            <a:spLocks noGrp="1"/>
          </p:cNvSpPr>
          <p:nvPr>
            <p:ph type="sldNum" idx="12"/>
          </p:nvPr>
        </p:nvSpPr>
        <p:spPr/>
        <p:txBody>
          <a:bodyPr/>
          <a:lstStyle/>
          <a:p>
            <a:fld id="{00000000-1234-1234-1234-123412341234}" type="slidenum">
              <a:rPr lang="en" smtClean="0"/>
              <a:pPr/>
              <a:t>56</a:t>
            </a:fld>
            <a:endParaRPr lang="en"/>
          </a:p>
        </p:txBody>
      </p:sp>
      <p:sp>
        <p:nvSpPr>
          <p:cNvPr id="3" name="Rectangle 2">
            <a:extLst>
              <a:ext uri="{FF2B5EF4-FFF2-40B4-BE49-F238E27FC236}">
                <a16:creationId xmlns:a16="http://schemas.microsoft.com/office/drawing/2014/main" id="{5350F14E-56B8-601F-8608-004EC441A648}"/>
              </a:ext>
            </a:extLst>
          </p:cNvPr>
          <p:cNvSpPr/>
          <p:nvPr/>
        </p:nvSpPr>
        <p:spPr>
          <a:xfrm>
            <a:off x="65759" y="178238"/>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282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027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Digital Assistants</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18" name="Picture 17">
            <a:extLst>
              <a:ext uri="{FF2B5EF4-FFF2-40B4-BE49-F238E27FC236}">
                <a16:creationId xmlns:a16="http://schemas.microsoft.com/office/drawing/2014/main" id="{FC945420-EEF4-4CB3-A696-98280B41033F}"/>
              </a:ext>
            </a:extLst>
          </p:cNvPr>
          <p:cNvPicPr>
            <a:picLocks noChangeAspect="1"/>
          </p:cNvPicPr>
          <p:nvPr/>
        </p:nvPicPr>
        <p:blipFill>
          <a:blip r:embed="rId5"/>
          <a:stretch>
            <a:fillRect/>
          </a:stretch>
        </p:blipFill>
        <p:spPr>
          <a:xfrm>
            <a:off x="270326" y="1941025"/>
            <a:ext cx="4548843" cy="4023485"/>
          </a:xfrm>
          <a:prstGeom prst="rect">
            <a:avLst/>
          </a:prstGeom>
        </p:spPr>
      </p:pic>
      <p:sp>
        <p:nvSpPr>
          <p:cNvPr id="22" name="Rectangle 21">
            <a:extLst>
              <a:ext uri="{FF2B5EF4-FFF2-40B4-BE49-F238E27FC236}">
                <a16:creationId xmlns:a16="http://schemas.microsoft.com/office/drawing/2014/main" id="{DF3930F8-3376-4EBA-97C1-41E6DD24CC07}"/>
              </a:ext>
            </a:extLst>
          </p:cNvPr>
          <p:cNvSpPr/>
          <p:nvPr/>
        </p:nvSpPr>
        <p:spPr>
          <a:xfrm>
            <a:off x="5426765" y="1847503"/>
            <a:ext cx="5456883" cy="3416320"/>
          </a:xfrm>
          <a:prstGeom prst="rect">
            <a:avLst/>
          </a:prstGeom>
        </p:spPr>
        <p:txBody>
          <a:bodyPr wrap="square">
            <a:spAutoFit/>
          </a:bodyPr>
          <a:lstStyle/>
          <a:p>
            <a:r>
              <a:rPr lang="en-US" dirty="0">
                <a:solidFill>
                  <a:srgbClr val="121212"/>
                </a:solidFill>
                <a:latin typeface="Calibri" panose="020F0502020204030204" pitchFamily="34" charset="0"/>
                <a:cs typeface="Calibri" panose="020F0502020204030204" pitchFamily="34" charset="0"/>
              </a:rPr>
              <a:t>Apple apologizes for allowing workers to listen to Siri recordings</a:t>
            </a:r>
          </a:p>
          <a:p>
            <a:endParaRPr lang="en-US" dirty="0">
              <a:solidFill>
                <a:srgbClr val="121212"/>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Google has paused the program in Europe after a leak of recordings, and pledged to review its safeguards</a:t>
            </a:r>
          </a:p>
          <a:p>
            <a:endParaRPr lang="en-US" dirty="0">
              <a:solidFill>
                <a:srgbClr val="121212"/>
              </a:solidFill>
              <a:latin typeface="Calibri" panose="020F0502020204030204" pitchFamily="34" charset="0"/>
              <a:cs typeface="Calibri" panose="020F0502020204030204" pitchFamily="34" charset="0"/>
            </a:endParaRPr>
          </a:p>
          <a:p>
            <a:r>
              <a:rPr lang="en-US" dirty="0">
                <a:solidFill>
                  <a:srgbClr val="121212"/>
                </a:solidFill>
                <a:latin typeface="Calibri" panose="020F0502020204030204" pitchFamily="34" charset="0"/>
                <a:cs typeface="Calibri" panose="020F0502020204030204" pitchFamily="34" charset="0"/>
              </a:rPr>
              <a:t>Microsoft did not change it program, li</a:t>
            </a:r>
            <a:r>
              <a:rPr lang="en-US" dirty="0">
                <a:latin typeface="Calibri" panose="020F0502020204030204" pitchFamily="34" charset="0"/>
                <a:cs typeface="Calibri" panose="020F0502020204030204" pitchFamily="34" charset="0"/>
              </a:rPr>
              <a:t>stening to its Cortana voice assistant but also to Skype conversations it updated its privacy policy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Amazon Echo’s privacy issues go way beyond voice recordings</a:t>
            </a:r>
            <a:endParaRPr lang="en-US" dirty="0">
              <a:solidFill>
                <a:srgbClr val="121212"/>
              </a:solidFill>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EE66D5C5-2BF8-0DE7-F3BF-4FCBB5F2B333}"/>
              </a:ext>
            </a:extLst>
          </p:cNvPr>
          <p:cNvSpPr/>
          <p:nvPr/>
        </p:nvSpPr>
        <p:spPr>
          <a:xfrm>
            <a:off x="36607" y="40640"/>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5F1C0049-792C-13F1-D3C9-294CE132095E}"/>
              </a:ext>
            </a:extLst>
          </p:cNvPr>
          <p:cNvSpPr>
            <a:spLocks noGrp="1"/>
          </p:cNvSpPr>
          <p:nvPr>
            <p:ph type="sldNum" sz="quarter" idx="12"/>
          </p:nvPr>
        </p:nvSpPr>
        <p:spPr/>
        <p:txBody>
          <a:bodyPr/>
          <a:lstStyle/>
          <a:p>
            <a:fld id="{E1969468-8E11-47AB-829C-61042B01E4E0}" type="slidenum">
              <a:rPr lang="en-IN" smtClean="0"/>
              <a:t>57</a:t>
            </a:fld>
            <a:endParaRPr lang="en-IN"/>
          </a:p>
        </p:txBody>
      </p:sp>
    </p:spTree>
    <p:extLst>
      <p:ext uri="{BB962C8B-B14F-4D97-AF65-F5344CB8AC3E}">
        <p14:creationId xmlns:p14="http://schemas.microsoft.com/office/powerpoint/2010/main" val="4004380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F58F361-0A7C-4F1D-A75D-38E81CB14C36}"/>
              </a:ext>
            </a:extLst>
          </p:cNvPr>
          <p:cNvGrpSpPr/>
          <p:nvPr/>
        </p:nvGrpSpPr>
        <p:grpSpPr>
          <a:xfrm>
            <a:off x="36606" y="153570"/>
            <a:ext cx="12155394" cy="6486035"/>
            <a:chOff x="36606" y="153570"/>
            <a:chExt cx="12155394" cy="6486035"/>
          </a:xfrm>
        </p:grpSpPr>
        <p:grpSp>
          <p:nvGrpSpPr>
            <p:cNvPr id="5" name="Group 4">
              <a:extLst>
                <a:ext uri="{FF2B5EF4-FFF2-40B4-BE49-F238E27FC236}">
                  <a16:creationId xmlns:a16="http://schemas.microsoft.com/office/drawing/2014/main" id="{65068FDE-254F-47F6-ABEB-4499AEB1D413}"/>
                </a:ext>
              </a:extLst>
            </p:cNvPr>
            <p:cNvGrpSpPr/>
            <p:nvPr/>
          </p:nvGrpSpPr>
          <p:grpSpPr>
            <a:xfrm>
              <a:off x="36606" y="893490"/>
              <a:ext cx="12155394" cy="5746115"/>
              <a:chOff x="53574" y="759313"/>
              <a:chExt cx="12155394" cy="5746115"/>
            </a:xfrm>
          </p:grpSpPr>
          <p:sp>
            <p:nvSpPr>
              <p:cNvPr id="9" name="Rectangle 8">
                <a:extLst>
                  <a:ext uri="{FF2B5EF4-FFF2-40B4-BE49-F238E27FC236}">
                    <a16:creationId xmlns:a16="http://schemas.microsoft.com/office/drawing/2014/main" id="{D7F8A84B-EB79-4BC3-872E-29BABEABD21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643EDC3-5D36-4FB0-A716-27891FB4D38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17FD4166-085B-49A5-8675-16A103A3A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CB0AD151-A797-4735-864A-A862B12565F5}"/>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11321649" y="0"/>
            <a:ext cx="870351" cy="884761"/>
          </a:xfrm>
          <a:prstGeom prst="ellipse">
            <a:avLst/>
          </a:prstGeom>
        </p:spPr>
      </p:pic>
      <p:graphicFrame>
        <p:nvGraphicFramePr>
          <p:cNvPr id="7" name="Object 6">
            <a:extLst>
              <a:ext uri="{FF2B5EF4-FFF2-40B4-BE49-F238E27FC236}">
                <a16:creationId xmlns:a16="http://schemas.microsoft.com/office/drawing/2014/main" id="{1CBFABD0-3BC8-4B95-AF91-E21A6A39699E}"/>
              </a:ext>
            </a:extLst>
          </p:cNvPr>
          <p:cNvGraphicFramePr>
            <a:graphicFrameLocks noChangeAspect="1"/>
          </p:cNvGraphicFramePr>
          <p:nvPr>
            <p:extLst>
              <p:ext uri="{D42A27DB-BD31-4B8C-83A1-F6EECF244321}">
                <p14:modId xmlns:p14="http://schemas.microsoft.com/office/powerpoint/2010/main" val="1977578202"/>
              </p:ext>
            </p:extLst>
          </p:nvPr>
        </p:nvGraphicFramePr>
        <p:xfrm>
          <a:off x="1315092" y="1391228"/>
          <a:ext cx="4161034" cy="4527565"/>
        </p:xfrm>
        <a:graphic>
          <a:graphicData uri="http://schemas.openxmlformats.org/presentationml/2006/ole">
            <mc:AlternateContent xmlns:mc="http://schemas.openxmlformats.org/markup-compatibility/2006">
              <mc:Choice xmlns:v="urn:schemas-microsoft-com:vml" Requires="v">
                <p:oleObj name="Bitmap Image" r:id="rId4" imgW="6350040" imgH="9524880" progId="Paint.Picture">
                  <p:embed/>
                </p:oleObj>
              </mc:Choice>
              <mc:Fallback>
                <p:oleObj name="Bitmap Image" r:id="rId4" imgW="6350040" imgH="9524880" progId="Paint.Picture">
                  <p:embed/>
                  <p:pic>
                    <p:nvPicPr>
                      <p:cNvPr id="7" name="Object 6">
                        <a:extLst>
                          <a:ext uri="{FF2B5EF4-FFF2-40B4-BE49-F238E27FC236}">
                            <a16:creationId xmlns:a16="http://schemas.microsoft.com/office/drawing/2014/main" id="{1CBFABD0-3BC8-4B95-AF91-E21A6A39699E}"/>
                          </a:ext>
                        </a:extLst>
                      </p:cNvPr>
                      <p:cNvPicPr/>
                      <p:nvPr/>
                    </p:nvPicPr>
                    <p:blipFill>
                      <a:blip r:embed="rId5"/>
                      <a:stretch>
                        <a:fillRect/>
                      </a:stretch>
                    </p:blipFill>
                    <p:spPr>
                      <a:xfrm>
                        <a:off x="1315092" y="1391228"/>
                        <a:ext cx="4161034" cy="4527565"/>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DE5B2761-1B5F-4E35-8ADD-E0B3BDC655B3}"/>
              </a:ext>
            </a:extLst>
          </p:cNvPr>
          <p:cNvSpPr txBox="1"/>
          <p:nvPr/>
        </p:nvSpPr>
        <p:spPr>
          <a:xfrm>
            <a:off x="6096000" y="2784297"/>
            <a:ext cx="5825124" cy="584775"/>
          </a:xfrm>
          <a:prstGeom prst="rect">
            <a:avLst/>
          </a:prstGeom>
          <a:noFill/>
        </p:spPr>
        <p:txBody>
          <a:bodyPr wrap="square" rtlCol="0">
            <a:spAutoFit/>
          </a:bodyPr>
          <a:lstStyle/>
          <a:p>
            <a:r>
              <a:rPr lang="en-IN" sz="3200" dirty="0"/>
              <a:t>You are our Cyber Ambassadors  </a:t>
            </a:r>
          </a:p>
        </p:txBody>
      </p:sp>
      <p:pic>
        <p:nvPicPr>
          <p:cNvPr id="3" name="Graphic 2" descr="Podium">
            <a:extLst>
              <a:ext uri="{FF2B5EF4-FFF2-40B4-BE49-F238E27FC236}">
                <a16:creationId xmlns:a16="http://schemas.microsoft.com/office/drawing/2014/main" id="{1E950301-EEAD-4F74-B57E-F36A0EAF26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96701" y="3617290"/>
            <a:ext cx="3113070" cy="2250790"/>
          </a:xfrm>
          <a:prstGeom prst="rect">
            <a:avLst/>
          </a:prstGeom>
        </p:spPr>
      </p:pic>
      <p:sp>
        <p:nvSpPr>
          <p:cNvPr id="2" name="Rectangle 1">
            <a:extLst>
              <a:ext uri="{FF2B5EF4-FFF2-40B4-BE49-F238E27FC236}">
                <a16:creationId xmlns:a16="http://schemas.microsoft.com/office/drawing/2014/main" id="{320E6C30-C52B-021D-B4C6-219A7EB7180E}"/>
              </a:ext>
            </a:extLst>
          </p:cNvPr>
          <p:cNvSpPr/>
          <p:nvPr/>
        </p:nvSpPr>
        <p:spPr>
          <a:xfrm>
            <a:off x="36606" y="218395"/>
            <a:ext cx="2950433" cy="884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Slide Number Placeholder 10">
            <a:extLst>
              <a:ext uri="{FF2B5EF4-FFF2-40B4-BE49-F238E27FC236}">
                <a16:creationId xmlns:a16="http://schemas.microsoft.com/office/drawing/2014/main" id="{ABE5CA4E-864A-8975-43E0-096074237125}"/>
              </a:ext>
            </a:extLst>
          </p:cNvPr>
          <p:cNvSpPr>
            <a:spLocks noGrp="1"/>
          </p:cNvSpPr>
          <p:nvPr>
            <p:ph type="sldNum" sz="quarter" idx="12"/>
          </p:nvPr>
        </p:nvSpPr>
        <p:spPr/>
        <p:txBody>
          <a:bodyPr/>
          <a:lstStyle/>
          <a:p>
            <a:fld id="{E1969468-8E11-47AB-829C-61042B01E4E0}" type="slidenum">
              <a:rPr lang="en-IN" smtClean="0"/>
              <a:t>58</a:t>
            </a:fld>
            <a:endParaRPr lang="en-IN"/>
          </a:p>
        </p:txBody>
      </p:sp>
    </p:spTree>
    <p:extLst>
      <p:ext uri="{BB962C8B-B14F-4D97-AF65-F5344CB8AC3E}">
        <p14:creationId xmlns:p14="http://schemas.microsoft.com/office/powerpoint/2010/main" val="3018093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8ADC-99D9-5040-81F4-1F671F1922C7}"/>
              </a:ext>
            </a:extLst>
          </p:cNvPr>
          <p:cNvSpPr>
            <a:spLocks noGrp="1"/>
          </p:cNvSpPr>
          <p:nvPr>
            <p:ph type="title"/>
          </p:nvPr>
        </p:nvSpPr>
        <p:spPr>
          <a:xfrm>
            <a:off x="838199" y="632410"/>
            <a:ext cx="10515600" cy="1325563"/>
          </a:xfrm>
        </p:spPr>
        <p:txBody>
          <a:bodyPr>
            <a:normAutofit fontScale="90000"/>
          </a:bodyPr>
          <a:lstStyle/>
          <a:p>
            <a:pPr algn="ctr"/>
            <a:br>
              <a:rPr lang="en-US" sz="4400" b="1" i="0" dirty="0"/>
            </a:br>
            <a:br>
              <a:rPr lang="en-US" sz="4400" b="1" i="0" dirty="0"/>
            </a:br>
            <a:r>
              <a:rPr lang="te-IN" sz="4400" b="1" i="0" dirty="0"/>
              <a:t>మీరు ఇవన్నీ నేర్చుకుంటారు</a:t>
            </a:r>
            <a:r>
              <a:rPr lang="en-US" sz="4400" b="1" i="0" dirty="0"/>
              <a:t> </a:t>
            </a:r>
            <a:r>
              <a:rPr lang="en-US" sz="4400" b="1" i="0" dirty="0">
                <a:latin typeface="Posterama" panose="020B0504020200020000" pitchFamily="34" charset="0"/>
                <a:cs typeface="Posterama" panose="020B0504020200020000" pitchFamily="34" charset="0"/>
              </a:rPr>
              <a:t>-</a:t>
            </a:r>
            <a:br>
              <a:rPr lang="en-US" sz="4400" b="1" i="0" dirty="0">
                <a:latin typeface="Posterama" panose="020B0504020200020000" pitchFamily="34" charset="0"/>
                <a:cs typeface="Posterama" panose="020B0504020200020000" pitchFamily="34" charset="0"/>
              </a:rPr>
            </a:br>
            <a:endParaRPr lang="en-US" sz="4400" b="1" i="0" dirty="0"/>
          </a:p>
        </p:txBody>
      </p:sp>
      <p:graphicFrame>
        <p:nvGraphicFramePr>
          <p:cNvPr id="8" name="Diagram 7">
            <a:extLst>
              <a:ext uri="{FF2B5EF4-FFF2-40B4-BE49-F238E27FC236}">
                <a16:creationId xmlns:a16="http://schemas.microsoft.com/office/drawing/2014/main" id="{B19DCFD4-35D9-B54E-B908-8C73354E66CA}"/>
              </a:ext>
            </a:extLst>
          </p:cNvPr>
          <p:cNvGraphicFramePr/>
          <p:nvPr/>
        </p:nvGraphicFramePr>
        <p:xfrm>
          <a:off x="838199" y="1785937"/>
          <a:ext cx="8634414" cy="4439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picture containing toy&#10;&#10;Description automatically generated">
            <a:extLst>
              <a:ext uri="{FF2B5EF4-FFF2-40B4-BE49-F238E27FC236}">
                <a16:creationId xmlns:a16="http://schemas.microsoft.com/office/drawing/2014/main" id="{E89353E0-E58F-8F4F-9379-44C05F27B21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843764" y="2639467"/>
            <a:ext cx="3189833" cy="3189833"/>
          </a:xfrm>
          <a:prstGeom prst="rect">
            <a:avLst/>
          </a:prstGeom>
        </p:spPr>
      </p:pic>
      <p:pic>
        <p:nvPicPr>
          <p:cNvPr id="6" name="Picture 5" descr="Logo, company name&#10;&#10;Description automatically generated">
            <a:extLst>
              <a:ext uri="{FF2B5EF4-FFF2-40B4-BE49-F238E27FC236}">
                <a16:creationId xmlns:a16="http://schemas.microsoft.com/office/drawing/2014/main" id="{696038B3-E5F8-2C48-8295-AA6E85D25219}"/>
              </a:ext>
            </a:extLst>
          </p:cNvPr>
          <p:cNvPicPr>
            <a:picLocks noChangeAspect="1"/>
          </p:cNvPicPr>
          <p:nvPr/>
        </p:nvPicPr>
        <p:blipFill>
          <a:blip r:embed="rId9"/>
          <a:stretch>
            <a:fillRect/>
          </a:stretch>
        </p:blipFill>
        <p:spPr>
          <a:xfrm>
            <a:off x="11206860" y="52607"/>
            <a:ext cx="788338" cy="788338"/>
          </a:xfrm>
          <a:prstGeom prst="rect">
            <a:avLst/>
          </a:prstGeom>
        </p:spPr>
      </p:pic>
      <p:grpSp>
        <p:nvGrpSpPr>
          <p:cNvPr id="10" name="Group 9">
            <a:extLst>
              <a:ext uri="{FF2B5EF4-FFF2-40B4-BE49-F238E27FC236}">
                <a16:creationId xmlns:a16="http://schemas.microsoft.com/office/drawing/2014/main" id="{B5A169D1-76D0-F540-925B-E7544644A155}"/>
              </a:ext>
            </a:extLst>
          </p:cNvPr>
          <p:cNvGrpSpPr/>
          <p:nvPr/>
        </p:nvGrpSpPr>
        <p:grpSpPr>
          <a:xfrm>
            <a:off x="0" y="742427"/>
            <a:ext cx="12191999" cy="5751551"/>
            <a:chOff x="53574" y="759313"/>
            <a:chExt cx="12155394" cy="5746115"/>
          </a:xfrm>
        </p:grpSpPr>
        <p:sp>
          <p:nvSpPr>
            <p:cNvPr id="14" name="Rectangle 13">
              <a:extLst>
                <a:ext uri="{FF2B5EF4-FFF2-40B4-BE49-F238E27FC236}">
                  <a16:creationId xmlns:a16="http://schemas.microsoft.com/office/drawing/2014/main" id="{A38CF827-DDFB-7145-B25E-3CB701D8E4C2}"/>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491103F-4B93-CD4D-920E-2F36DFA09E64}"/>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A22CAF9E-EE31-992E-2997-029601E74AC1}"/>
              </a:ext>
            </a:extLst>
          </p:cNvPr>
          <p:cNvSpPr>
            <a:spLocks noGrp="1"/>
          </p:cNvSpPr>
          <p:nvPr>
            <p:ph type="sldNum" sz="quarter" idx="12"/>
          </p:nvPr>
        </p:nvSpPr>
        <p:spPr/>
        <p:txBody>
          <a:bodyPr/>
          <a:lstStyle/>
          <a:p>
            <a:fld id="{E1969468-8E11-47AB-829C-61042B01E4E0}" type="slidenum">
              <a:rPr lang="en-IN" smtClean="0"/>
              <a:t>6</a:t>
            </a:fld>
            <a:endParaRPr lang="en-IN"/>
          </a:p>
        </p:txBody>
      </p:sp>
    </p:spTree>
    <p:extLst>
      <p:ext uri="{BB962C8B-B14F-4D97-AF65-F5344CB8AC3E}">
        <p14:creationId xmlns:p14="http://schemas.microsoft.com/office/powerpoint/2010/main" val="2615695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7376-AA37-7D40-AD08-945F97810AE9}"/>
              </a:ext>
            </a:extLst>
          </p:cNvPr>
          <p:cNvSpPr>
            <a:spLocks noGrp="1"/>
          </p:cNvSpPr>
          <p:nvPr>
            <p:ph type="title"/>
          </p:nvPr>
        </p:nvSpPr>
        <p:spPr>
          <a:xfrm>
            <a:off x="289559" y="919999"/>
            <a:ext cx="11853665" cy="1325563"/>
          </a:xfrm>
        </p:spPr>
        <p:txBody>
          <a:bodyPr>
            <a:normAutofit fontScale="90000"/>
          </a:bodyPr>
          <a:lstStyle/>
          <a:p>
            <a:br>
              <a:rPr lang="en-US" sz="4900" b="1" i="0" dirty="0"/>
            </a:br>
            <a:br>
              <a:rPr lang="en-US" sz="4900" b="1" i="0" dirty="0"/>
            </a:br>
            <a:r>
              <a:rPr lang="te-IN" sz="4900" b="1" i="0" dirty="0"/>
              <a:t>నేర్చుకోండి - పంచండి - మళ్ళీ మళ్ళీ అదే చేస్తూ ఉండండి</a:t>
            </a:r>
            <a:br>
              <a:rPr lang="te-IN" i="0" dirty="0"/>
            </a:br>
            <a:br>
              <a:rPr lang="te-IN" sz="3600" dirty="0"/>
            </a:br>
            <a:endParaRPr lang="en-US" sz="3600" b="1" i="0" dirty="0">
              <a:latin typeface="Posterama" panose="020B0504020200020000" pitchFamily="34" charset="0"/>
              <a:cs typeface="Posterama" panose="020B0504020200020000" pitchFamily="34" charset="0"/>
            </a:endParaRPr>
          </a:p>
        </p:txBody>
      </p:sp>
      <p:pic>
        <p:nvPicPr>
          <p:cNvPr id="11" name="Picture 10" descr="Shape&#10;&#10;Description automatically generated">
            <a:extLst>
              <a:ext uri="{FF2B5EF4-FFF2-40B4-BE49-F238E27FC236}">
                <a16:creationId xmlns:a16="http://schemas.microsoft.com/office/drawing/2014/main" id="{E113EEFD-B1D3-5A49-9930-907CC1CF592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66610" y="2503416"/>
            <a:ext cx="4051869" cy="3045655"/>
          </a:xfrm>
          <a:prstGeom prst="rect">
            <a:avLst/>
          </a:prstGeom>
        </p:spPr>
      </p:pic>
      <p:sp>
        <p:nvSpPr>
          <p:cNvPr id="14" name="TextBox 13">
            <a:extLst>
              <a:ext uri="{FF2B5EF4-FFF2-40B4-BE49-F238E27FC236}">
                <a16:creationId xmlns:a16="http://schemas.microsoft.com/office/drawing/2014/main" id="{E1AAF5A0-EFF6-BF4F-94D7-E218B55950B4}"/>
              </a:ext>
            </a:extLst>
          </p:cNvPr>
          <p:cNvSpPr txBox="1"/>
          <p:nvPr/>
        </p:nvSpPr>
        <p:spPr>
          <a:xfrm>
            <a:off x="514350" y="1894447"/>
            <a:ext cx="8386763" cy="4462760"/>
          </a:xfrm>
          <a:prstGeom prst="rect">
            <a:avLst/>
          </a:prstGeom>
          <a:noFill/>
        </p:spPr>
        <p:txBody>
          <a:bodyPr wrap="square" rtlCol="0">
            <a:spAutoFit/>
          </a:bodyPr>
          <a:lstStyle/>
          <a:p>
            <a:endParaRPr lang="en-US" sz="2400" dirty="0"/>
          </a:p>
          <a:p>
            <a:r>
              <a:rPr lang="te-IN" sz="2400" dirty="0"/>
              <a:t>ఈ ప్రాజెక్టులో పాల్గొన్న *సైబర్ ఎంబాసిడర్స్ * - అంటే మీరు:</a:t>
            </a:r>
            <a:endParaRPr lang="en-US" sz="2400" dirty="0"/>
          </a:p>
          <a:p>
            <a:r>
              <a:rPr lang="te-IN" sz="2400" dirty="0"/>
              <a:t>తాము నేర్చుకున్న విషయాలను తమ తమ స్నేహితులతో, ఇరుగు పొరుగు వారితో, చట్టాలతో పంచుకుంటారు</a:t>
            </a:r>
            <a:endParaRPr lang="en-US" sz="2400" dirty="0"/>
          </a:p>
          <a:p>
            <a:endParaRPr lang="en-US" sz="2400" dirty="0">
              <a:latin typeface="Posterama" panose="020B0504020200020000" pitchFamily="34" charset="0"/>
              <a:cs typeface="Posterama" panose="020B0504020200020000" pitchFamily="34" charset="0"/>
            </a:endParaRPr>
          </a:p>
          <a:p>
            <a:r>
              <a:rPr lang="te-IN" sz="2400" dirty="0"/>
              <a:t>ఎప్పటికప్పుడు మీకు జరిగే చర్చలకు హాజరు అయ్యి మీరు పొందిన జ్ఞానాన్ని, మీరు కొత్తగా తెల్సుకున్న విషయాలను, చేదించిన సైబర్ కేసులను మరియు మీ అనుభవాలను పంచుకోవాలి.</a:t>
            </a:r>
            <a:endParaRPr lang="en-US" sz="2400" dirty="0"/>
          </a:p>
          <a:p>
            <a:endParaRPr lang="en-US" sz="2000" dirty="0"/>
          </a:p>
          <a:p>
            <a:pPr algn="ctr"/>
            <a:r>
              <a:rPr lang="te-IN" sz="2400" dirty="0">
                <a:solidFill>
                  <a:srgbClr val="0070C0"/>
                </a:solidFill>
              </a:rPr>
              <a:t>గుర్తు పెట్టుకోండి: </a:t>
            </a:r>
            <a:endParaRPr lang="en-US" sz="2400" dirty="0">
              <a:solidFill>
                <a:srgbClr val="0070C0"/>
              </a:solidFill>
            </a:endParaRPr>
          </a:p>
          <a:p>
            <a:pPr algn="ctr"/>
            <a:endParaRPr lang="en-US" sz="2400" dirty="0">
              <a:solidFill>
                <a:srgbClr val="0070C0"/>
              </a:solidFill>
            </a:endParaRPr>
          </a:p>
          <a:p>
            <a:pPr algn="ctr"/>
            <a:r>
              <a:rPr lang="te-IN" sz="2400" dirty="0">
                <a:solidFill>
                  <a:srgbClr val="0070C0"/>
                </a:solidFill>
              </a:rPr>
              <a:t>మీరు మీ జీవితాంతం ఒక సైబర్ ఎంబాసిడర్ లాగానే బాధ్యతతో ఉండాలి!</a:t>
            </a:r>
            <a:endParaRPr lang="en-US" sz="2400" dirty="0">
              <a:solidFill>
                <a:srgbClr val="0070C0"/>
              </a:solidFill>
              <a:latin typeface="Posterama" panose="020B0504020200020000" pitchFamily="34" charset="0"/>
              <a:cs typeface="Posterama" panose="020B0504020200020000" pitchFamily="34" charset="0"/>
            </a:endParaRPr>
          </a:p>
        </p:txBody>
      </p:sp>
      <p:grpSp>
        <p:nvGrpSpPr>
          <p:cNvPr id="6" name="Group 5">
            <a:extLst>
              <a:ext uri="{FF2B5EF4-FFF2-40B4-BE49-F238E27FC236}">
                <a16:creationId xmlns:a16="http://schemas.microsoft.com/office/drawing/2014/main" id="{D08B3919-7F79-AE4E-8752-A7C634511B70}"/>
              </a:ext>
            </a:extLst>
          </p:cNvPr>
          <p:cNvGrpSpPr/>
          <p:nvPr/>
        </p:nvGrpSpPr>
        <p:grpSpPr>
          <a:xfrm>
            <a:off x="0" y="762118"/>
            <a:ext cx="12191999" cy="5751551"/>
            <a:chOff x="53574" y="759313"/>
            <a:chExt cx="12155394" cy="5746115"/>
          </a:xfrm>
        </p:grpSpPr>
        <p:sp>
          <p:nvSpPr>
            <p:cNvPr id="10" name="Rectangle 9">
              <a:extLst>
                <a:ext uri="{FF2B5EF4-FFF2-40B4-BE49-F238E27FC236}">
                  <a16:creationId xmlns:a16="http://schemas.microsoft.com/office/drawing/2014/main" id="{B98F872C-E0B0-FB44-ABC1-220FB1688C50}"/>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FADE37-3557-684C-A05E-6616261E3AF4}"/>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Logo, company name&#10;&#10;Description automatically generated">
            <a:extLst>
              <a:ext uri="{FF2B5EF4-FFF2-40B4-BE49-F238E27FC236}">
                <a16:creationId xmlns:a16="http://schemas.microsoft.com/office/drawing/2014/main" id="{936E14D5-CECB-584C-A4E1-6D240AA6763C}"/>
              </a:ext>
            </a:extLst>
          </p:cNvPr>
          <p:cNvPicPr>
            <a:picLocks noChangeAspect="1"/>
          </p:cNvPicPr>
          <p:nvPr/>
        </p:nvPicPr>
        <p:blipFill>
          <a:blip r:embed="rId4"/>
          <a:stretch>
            <a:fillRect/>
          </a:stretch>
        </p:blipFill>
        <p:spPr>
          <a:xfrm>
            <a:off x="11206860" y="2734"/>
            <a:ext cx="788338" cy="788338"/>
          </a:xfrm>
          <a:prstGeom prst="rect">
            <a:avLst/>
          </a:prstGeom>
        </p:spPr>
      </p:pic>
      <p:sp>
        <p:nvSpPr>
          <p:cNvPr id="4" name="Slide Number Placeholder 3">
            <a:extLst>
              <a:ext uri="{FF2B5EF4-FFF2-40B4-BE49-F238E27FC236}">
                <a16:creationId xmlns:a16="http://schemas.microsoft.com/office/drawing/2014/main" id="{864AC79F-0977-BC40-3263-C87886CCDC8C}"/>
              </a:ext>
            </a:extLst>
          </p:cNvPr>
          <p:cNvSpPr>
            <a:spLocks noGrp="1"/>
          </p:cNvSpPr>
          <p:nvPr>
            <p:ph type="sldNum" sz="quarter" idx="12"/>
          </p:nvPr>
        </p:nvSpPr>
        <p:spPr/>
        <p:txBody>
          <a:bodyPr/>
          <a:lstStyle/>
          <a:p>
            <a:fld id="{E1969468-8E11-47AB-829C-61042B01E4E0}" type="slidenum">
              <a:rPr lang="en-IN" smtClean="0"/>
              <a:t>7</a:t>
            </a:fld>
            <a:endParaRPr lang="en-IN"/>
          </a:p>
        </p:txBody>
      </p:sp>
    </p:spTree>
    <p:extLst>
      <p:ext uri="{BB962C8B-B14F-4D97-AF65-F5344CB8AC3E}">
        <p14:creationId xmlns:p14="http://schemas.microsoft.com/office/powerpoint/2010/main" val="180695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7BF47-2CA1-5B4D-91E6-E0D362D79DFD}"/>
              </a:ext>
            </a:extLst>
          </p:cNvPr>
          <p:cNvSpPr>
            <a:spLocks noGrp="1"/>
          </p:cNvSpPr>
          <p:nvPr>
            <p:ph type="title"/>
          </p:nvPr>
        </p:nvSpPr>
        <p:spPr>
          <a:xfrm>
            <a:off x="838200" y="365125"/>
            <a:ext cx="10515600" cy="1565275"/>
          </a:xfrm>
        </p:spPr>
        <p:txBody>
          <a:bodyPr>
            <a:normAutofit/>
          </a:bodyPr>
          <a:lstStyle/>
          <a:p>
            <a:pPr algn="ctr"/>
            <a:r>
              <a:rPr lang="en-US" sz="3200" b="1" i="0" dirty="0">
                <a:latin typeface="+mn-lt"/>
                <a:cs typeface="Posterama" panose="020B0504020200020000" pitchFamily="34" charset="0"/>
              </a:rPr>
              <a:t>WHY DO WE NEED A CAP – Cyber </a:t>
            </a:r>
            <a:r>
              <a:rPr lang="en-US" sz="3200" b="1" dirty="0">
                <a:latin typeface="+mn-lt"/>
                <a:cs typeface="Posterama" panose="020B0504020200020000" pitchFamily="34" charset="0"/>
              </a:rPr>
              <a:t>Ambassador</a:t>
            </a:r>
            <a:r>
              <a:rPr lang="en-US" sz="3200" b="1" i="0" dirty="0">
                <a:latin typeface="+mn-lt"/>
                <a:cs typeface="Posterama" panose="020B0504020200020000" pitchFamily="34" charset="0"/>
              </a:rPr>
              <a:t> Platform ?</a:t>
            </a:r>
            <a:endParaRPr lang="en-US" sz="3200" dirty="0">
              <a:latin typeface="+mn-lt"/>
            </a:endParaRPr>
          </a:p>
        </p:txBody>
      </p:sp>
      <p:sp>
        <p:nvSpPr>
          <p:cNvPr id="6" name="Rectangle 5">
            <a:extLst>
              <a:ext uri="{FF2B5EF4-FFF2-40B4-BE49-F238E27FC236}">
                <a16:creationId xmlns:a16="http://schemas.microsoft.com/office/drawing/2014/main" id="{4E5482A8-59FD-474B-A020-A7E2BF22B988}"/>
              </a:ext>
            </a:extLst>
          </p:cNvPr>
          <p:cNvSpPr/>
          <p:nvPr/>
        </p:nvSpPr>
        <p:spPr>
          <a:xfrm>
            <a:off x="76201" y="1411997"/>
            <a:ext cx="11975386" cy="1446550"/>
          </a:xfrm>
          <a:prstGeom prst="rect">
            <a:avLst/>
          </a:prstGeom>
        </p:spPr>
        <p:txBody>
          <a:bodyPr wrap="square">
            <a:spAutoFit/>
          </a:bodyPr>
          <a:lstStyle/>
          <a:p>
            <a:pPr algn="ctr"/>
            <a:r>
              <a:rPr lang="en-US" sz="2000" dirty="0">
                <a:solidFill>
                  <a:srgbClr val="C00000"/>
                </a:solidFill>
                <a:latin typeface="Posterama" panose="020B0504020200020000" pitchFamily="34" charset="0"/>
                <a:cs typeface="Posterama" panose="020B0504020200020000" pitchFamily="34" charset="0"/>
              </a:rPr>
              <a:t>Cybercrime cases have risen during the Covid pandemic</a:t>
            </a:r>
          </a:p>
          <a:p>
            <a:pPr algn="ctr"/>
            <a:endParaRPr lang="en-US" sz="2000" dirty="0">
              <a:solidFill>
                <a:srgbClr val="C00000"/>
              </a:solidFill>
              <a:latin typeface="Posterama" panose="020B0504020200020000" pitchFamily="34" charset="0"/>
              <a:cs typeface="Posterama" panose="020B0504020200020000" pitchFamily="34" charset="0"/>
            </a:endParaRPr>
          </a:p>
          <a:p>
            <a:pPr algn="ctr"/>
            <a:r>
              <a:rPr lang="en-US" sz="2800" dirty="0">
                <a:latin typeface="Posterama" panose="020B0504020200020000" pitchFamily="34" charset="0"/>
                <a:cs typeface="Posterama" panose="020B0504020200020000" pitchFamily="34" charset="0"/>
              </a:rPr>
              <a:t>We need </a:t>
            </a:r>
            <a:r>
              <a:rPr lang="en-US" sz="2800" b="1" dirty="0">
                <a:latin typeface="Posterama" panose="020B0504020200020000" pitchFamily="34" charset="0"/>
                <a:cs typeface="Posterama" panose="020B0504020200020000" pitchFamily="34" charset="0"/>
              </a:rPr>
              <a:t>Cyber Ambassadors </a:t>
            </a:r>
            <a:r>
              <a:rPr lang="en-US" sz="2800" dirty="0">
                <a:latin typeface="Posterama" panose="020B0504020200020000" pitchFamily="34" charset="0"/>
                <a:cs typeface="Posterama" panose="020B0504020200020000" pitchFamily="34" charset="0"/>
              </a:rPr>
              <a:t>(</a:t>
            </a:r>
            <a:r>
              <a:rPr lang="te-IN" altLang="en-US" sz="2800" dirty="0">
                <a:latin typeface="Arial Unicode MS"/>
              </a:rPr>
              <a:t>సైబర్</a:t>
            </a:r>
            <a:r>
              <a:rPr lang="en-IN" altLang="en-US" sz="2800" dirty="0">
                <a:latin typeface="Arial Unicode MS"/>
                <a:cs typeface="Gautami" panose="020B0502040204020203" pitchFamily="34" charset="0"/>
              </a:rPr>
              <a:t> </a:t>
            </a:r>
            <a:r>
              <a:rPr lang="te-IN" altLang="en-US" sz="2800" dirty="0">
                <a:latin typeface="Arial Unicode MS"/>
              </a:rPr>
              <a:t>రాయబారి</a:t>
            </a:r>
            <a:r>
              <a:rPr lang="en-IN" altLang="en-US" sz="2800" dirty="0">
                <a:latin typeface="Arial Unicode MS"/>
              </a:rPr>
              <a:t>)</a:t>
            </a:r>
            <a:r>
              <a:rPr lang="en-US" sz="2800" dirty="0">
                <a:latin typeface="Posterama" panose="020B0504020200020000" pitchFamily="34" charset="0"/>
                <a:cs typeface="Posterama" panose="020B0504020200020000" pitchFamily="34" charset="0"/>
              </a:rPr>
              <a:t>  </a:t>
            </a:r>
            <a:r>
              <a:rPr lang="en-US" sz="2800" b="1" dirty="0">
                <a:latin typeface="Posterama" panose="020B0504020200020000" pitchFamily="34" charset="0"/>
                <a:cs typeface="Posterama" panose="020B0504020200020000" pitchFamily="34" charset="0"/>
              </a:rPr>
              <a:t>-  </a:t>
            </a:r>
            <a:r>
              <a:rPr lang="en-US" sz="2800" dirty="0">
                <a:latin typeface="Posterama" panose="020B0504020200020000" pitchFamily="34" charset="0"/>
                <a:cs typeface="Posterama" panose="020B0504020200020000" pitchFamily="34" charset="0"/>
              </a:rPr>
              <a:t>like you!</a:t>
            </a:r>
          </a:p>
          <a:p>
            <a:pPr algn="ctr"/>
            <a:r>
              <a:rPr lang="en-US" sz="2000" dirty="0">
                <a:latin typeface="Posterama" panose="020B0504020200020000" pitchFamily="34" charset="0"/>
                <a:cs typeface="Posterama" panose="020B0504020200020000" pitchFamily="34" charset="0"/>
              </a:rPr>
              <a:t>You will learn how to -</a:t>
            </a:r>
          </a:p>
        </p:txBody>
      </p:sp>
      <p:pic>
        <p:nvPicPr>
          <p:cNvPr id="7" name="Content Placeholder 7" descr="Diagram&#10;&#10;Description automatically generated">
            <a:extLst>
              <a:ext uri="{FF2B5EF4-FFF2-40B4-BE49-F238E27FC236}">
                <a16:creationId xmlns:a16="http://schemas.microsoft.com/office/drawing/2014/main" id="{40DBA2CD-350A-7341-A479-F01D40436BB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680475" y="3211641"/>
            <a:ext cx="6415562" cy="2646419"/>
          </a:xfrm>
          <a:prstGeom prst="rect">
            <a:avLst/>
          </a:prstGeom>
          <a:solidFill>
            <a:srgbClr val="FFFFFF">
              <a:shade val="85000"/>
            </a:srgbClr>
          </a:solidFill>
          <a:ln w="88900" cap="sq">
            <a:solidFill>
              <a:schemeClr val="bg1">
                <a:lumMod val="75000"/>
              </a:schemeClr>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ECF3E766-FC90-F94C-8323-DC911645917B}"/>
              </a:ext>
            </a:extLst>
          </p:cNvPr>
          <p:cNvSpPr txBox="1"/>
          <p:nvPr/>
        </p:nvSpPr>
        <p:spPr>
          <a:xfrm>
            <a:off x="7542306" y="9093827"/>
            <a:ext cx="3811494" cy="200055"/>
          </a:xfrm>
          <a:prstGeom prst="rect">
            <a:avLst/>
          </a:prstGeom>
          <a:solidFill>
            <a:srgbClr val="000000"/>
          </a:solidFill>
        </p:spPr>
        <p:txBody>
          <a:bodyPr wrap="square" rtlCol="0">
            <a:spAutoFit/>
          </a:bodyPr>
          <a:lstStyle/>
          <a:p>
            <a:pPr algn="r">
              <a:spcAft>
                <a:spcPts val="600"/>
              </a:spcAft>
            </a:pPr>
            <a:r>
              <a:rPr lang="en-US" sz="700" dirty="0">
                <a:solidFill>
                  <a:srgbClr val="FFFFFF"/>
                </a:solidFill>
                <a:hlinkClick r:id="rId3" tooltip="http://stewiestechthoughts.blogspot.com/2015/11/">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pic>
        <p:nvPicPr>
          <p:cNvPr id="13" name="Picture 12" descr="A picture containing toy&#10;&#10;Description automatically generated">
            <a:extLst>
              <a:ext uri="{FF2B5EF4-FFF2-40B4-BE49-F238E27FC236}">
                <a16:creationId xmlns:a16="http://schemas.microsoft.com/office/drawing/2014/main" id="{B51CE4BD-A51D-4A47-9A2B-2A8341BAF14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00775" y="3198471"/>
            <a:ext cx="2740057" cy="2740057"/>
          </a:xfrm>
          <a:prstGeom prst="rect">
            <a:avLst/>
          </a:prstGeom>
        </p:spPr>
      </p:pic>
      <p:pic>
        <p:nvPicPr>
          <p:cNvPr id="10" name="Picture 9" descr="A picture containing device&#10;&#10;Description automatically generated">
            <a:extLst>
              <a:ext uri="{FF2B5EF4-FFF2-40B4-BE49-F238E27FC236}">
                <a16:creationId xmlns:a16="http://schemas.microsoft.com/office/drawing/2014/main" id="{443AB356-C508-486A-BB41-4C5DD0ED652F}"/>
              </a:ext>
            </a:extLst>
          </p:cNvPr>
          <p:cNvPicPr>
            <a:picLocks noChangeAspect="1"/>
          </p:cNvPicPr>
          <p:nvPr/>
        </p:nvPicPr>
        <p:blipFill rotWithShape="1">
          <a:blip r:embed="rId7">
            <a:extLst>
              <a:ext uri="{28A0092B-C50C-407E-A947-70E740481C1C}">
                <a14:useLocalDpi xmlns:a14="http://schemas.microsoft.com/office/drawing/2010/main" val="0"/>
              </a:ext>
            </a:extLst>
          </a:blip>
          <a:srcRect l="36618" t="14581" r="36736" b="14234"/>
          <a:stretch/>
        </p:blipFill>
        <p:spPr>
          <a:xfrm>
            <a:off x="11268075" y="-32923"/>
            <a:ext cx="870351" cy="884761"/>
          </a:xfrm>
          <a:prstGeom prst="ellipse">
            <a:avLst/>
          </a:prstGeom>
        </p:spPr>
      </p:pic>
      <p:sp>
        <p:nvSpPr>
          <p:cNvPr id="3" name="Slide Number Placeholder 2">
            <a:extLst>
              <a:ext uri="{FF2B5EF4-FFF2-40B4-BE49-F238E27FC236}">
                <a16:creationId xmlns:a16="http://schemas.microsoft.com/office/drawing/2014/main" id="{DDDF3F85-B0C5-0992-649E-477E2B2AFFFB}"/>
              </a:ext>
            </a:extLst>
          </p:cNvPr>
          <p:cNvSpPr>
            <a:spLocks noGrp="1"/>
          </p:cNvSpPr>
          <p:nvPr>
            <p:ph type="sldNum" sz="quarter" idx="12"/>
          </p:nvPr>
        </p:nvSpPr>
        <p:spPr/>
        <p:txBody>
          <a:bodyPr/>
          <a:lstStyle/>
          <a:p>
            <a:fld id="{E1969468-8E11-47AB-829C-61042B01E4E0}" type="slidenum">
              <a:rPr lang="en-IN" smtClean="0"/>
              <a:t>8</a:t>
            </a:fld>
            <a:endParaRPr lang="en-IN"/>
          </a:p>
        </p:txBody>
      </p:sp>
    </p:spTree>
    <p:extLst>
      <p:ext uri="{BB962C8B-B14F-4D97-AF65-F5344CB8AC3E}">
        <p14:creationId xmlns:p14="http://schemas.microsoft.com/office/powerpoint/2010/main" val="79963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7376-AA37-7D40-AD08-945F97810AE9}"/>
              </a:ext>
            </a:extLst>
          </p:cNvPr>
          <p:cNvSpPr>
            <a:spLocks noGrp="1"/>
          </p:cNvSpPr>
          <p:nvPr>
            <p:ph type="title"/>
          </p:nvPr>
        </p:nvSpPr>
        <p:spPr>
          <a:xfrm>
            <a:off x="2952920" y="340809"/>
            <a:ext cx="7847340" cy="1325563"/>
          </a:xfrm>
        </p:spPr>
        <p:txBody>
          <a:bodyPr>
            <a:normAutofit/>
          </a:bodyPr>
          <a:lstStyle/>
          <a:p>
            <a:r>
              <a:rPr lang="en-US" sz="3600" b="1" i="0" dirty="0">
                <a:latin typeface="Posterama" panose="020B0504020200020000" pitchFamily="34" charset="0"/>
                <a:cs typeface="Posterama" panose="020B0504020200020000" pitchFamily="34" charset="0"/>
              </a:rPr>
              <a:t>LEARN-SHARE-REPEAT</a:t>
            </a:r>
          </a:p>
        </p:txBody>
      </p:sp>
      <p:pic>
        <p:nvPicPr>
          <p:cNvPr id="11" name="Picture 10" descr="Shape&#10;&#10;Description automatically generated">
            <a:extLst>
              <a:ext uri="{FF2B5EF4-FFF2-40B4-BE49-F238E27FC236}">
                <a16:creationId xmlns:a16="http://schemas.microsoft.com/office/drawing/2014/main" id="{E113EEFD-B1D3-5A49-9930-907CC1CF592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98079" y="2043969"/>
            <a:ext cx="4523935" cy="3400491"/>
          </a:xfrm>
          <a:prstGeom prst="rect">
            <a:avLst/>
          </a:prstGeom>
        </p:spPr>
      </p:pic>
      <p:sp>
        <p:nvSpPr>
          <p:cNvPr id="14" name="TextBox 13">
            <a:extLst>
              <a:ext uri="{FF2B5EF4-FFF2-40B4-BE49-F238E27FC236}">
                <a16:creationId xmlns:a16="http://schemas.microsoft.com/office/drawing/2014/main" id="{E1AAF5A0-EFF6-BF4F-94D7-E218B55950B4}"/>
              </a:ext>
            </a:extLst>
          </p:cNvPr>
          <p:cNvSpPr txBox="1"/>
          <p:nvPr/>
        </p:nvSpPr>
        <p:spPr>
          <a:xfrm>
            <a:off x="554682" y="1910013"/>
            <a:ext cx="6835525" cy="3477875"/>
          </a:xfrm>
          <a:prstGeom prst="rect">
            <a:avLst/>
          </a:prstGeom>
          <a:noFill/>
        </p:spPr>
        <p:txBody>
          <a:bodyPr wrap="none" rtlCol="0">
            <a:spAutoFit/>
          </a:bodyPr>
          <a:lstStyle/>
          <a:p>
            <a:pPr algn="ctr"/>
            <a:r>
              <a:rPr lang="en-US" sz="2000" dirty="0">
                <a:cs typeface="Posterama" panose="020B0504020200020000" pitchFamily="34" charset="0"/>
              </a:rPr>
              <a:t>In the Cyber Congress project, </a:t>
            </a:r>
          </a:p>
          <a:p>
            <a:pPr algn="ctr"/>
            <a:r>
              <a:rPr lang="en-US" sz="2000" dirty="0">
                <a:cs typeface="Posterama" panose="020B0504020200020000" pitchFamily="34" charset="0"/>
              </a:rPr>
              <a:t>Cyber Ambassadors will </a:t>
            </a:r>
          </a:p>
          <a:p>
            <a:pPr algn="ctr"/>
            <a:r>
              <a:rPr lang="en-US" sz="2000" dirty="0">
                <a:solidFill>
                  <a:srgbClr val="0070C0"/>
                </a:solidFill>
                <a:cs typeface="Posterama" panose="020B0504020200020000" pitchFamily="34" charset="0"/>
              </a:rPr>
              <a:t>learn and share their knowledge with their classmates</a:t>
            </a:r>
            <a:r>
              <a:rPr lang="en-US" sz="2000" dirty="0">
                <a:cs typeface="Posterama" panose="020B0504020200020000" pitchFamily="34" charset="0"/>
              </a:rPr>
              <a:t>, </a:t>
            </a:r>
          </a:p>
          <a:p>
            <a:pPr algn="ctr"/>
            <a:r>
              <a:rPr lang="en-US" sz="2000" dirty="0">
                <a:cs typeface="Posterama" panose="020B0504020200020000" pitchFamily="34" charset="0"/>
              </a:rPr>
              <a:t>neighbours and families</a:t>
            </a:r>
          </a:p>
          <a:p>
            <a:pPr algn="ctr"/>
            <a:endParaRPr lang="en-US" sz="2000" dirty="0">
              <a:cs typeface="Posterama" panose="020B0504020200020000" pitchFamily="34" charset="0"/>
            </a:endParaRPr>
          </a:p>
          <a:p>
            <a:pPr algn="ctr"/>
            <a:r>
              <a:rPr lang="en-US" sz="2000" dirty="0">
                <a:cs typeface="Posterama" panose="020B0504020200020000" pitchFamily="34" charset="0"/>
              </a:rPr>
              <a:t>You will attend regular Council Meetings where </a:t>
            </a:r>
          </a:p>
          <a:p>
            <a:pPr algn="ctr"/>
            <a:r>
              <a:rPr lang="en-US" sz="2000" dirty="0">
                <a:cs typeface="Posterama" panose="020B0504020200020000" pitchFamily="34" charset="0"/>
              </a:rPr>
              <a:t>you will update your knowledge, </a:t>
            </a:r>
          </a:p>
          <a:p>
            <a:pPr algn="ctr"/>
            <a:r>
              <a:rPr lang="en-US" sz="2000" dirty="0">
                <a:cs typeface="Posterama" panose="020B0504020200020000" pitchFamily="34" charset="0"/>
              </a:rPr>
              <a:t>learn to solve new cyber issues and share your own experiences</a:t>
            </a:r>
          </a:p>
          <a:p>
            <a:pPr algn="ctr"/>
            <a:endParaRPr lang="en-US" sz="2000" dirty="0">
              <a:cs typeface="Posterama" panose="020B0504020200020000" pitchFamily="34" charset="0"/>
            </a:endParaRPr>
          </a:p>
          <a:p>
            <a:pPr algn="ctr"/>
            <a:r>
              <a:rPr lang="en-US" sz="2000" b="1" dirty="0">
                <a:cs typeface="Posterama" panose="020B0504020200020000" pitchFamily="34" charset="0"/>
              </a:rPr>
              <a:t>Remember</a:t>
            </a:r>
          </a:p>
          <a:p>
            <a:pPr algn="ctr"/>
            <a:r>
              <a:rPr lang="en-US" sz="2000" b="1" dirty="0">
                <a:cs typeface="Posterama" panose="020B0504020200020000" pitchFamily="34" charset="0"/>
              </a:rPr>
              <a:t>You Are a Cyber Ambassador for life</a:t>
            </a:r>
            <a:r>
              <a:rPr lang="en-US" sz="2000" b="1" dirty="0">
                <a:latin typeface="Posterama" panose="020B0504020200020000" pitchFamily="34" charset="0"/>
                <a:cs typeface="Posterama" panose="020B0504020200020000" pitchFamily="34" charset="0"/>
              </a:rPr>
              <a:t>!</a:t>
            </a:r>
          </a:p>
        </p:txBody>
      </p:sp>
      <p:pic>
        <p:nvPicPr>
          <p:cNvPr id="5" name="Picture 4" descr="A picture containing device&#10;&#10;Description automatically generated">
            <a:extLst>
              <a:ext uri="{FF2B5EF4-FFF2-40B4-BE49-F238E27FC236}">
                <a16:creationId xmlns:a16="http://schemas.microsoft.com/office/drawing/2014/main" id="{EA3AF65F-0B9B-4D6C-A0B8-E92A071B8ECE}"/>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268075" y="-32923"/>
            <a:ext cx="870351" cy="884761"/>
          </a:xfrm>
          <a:prstGeom prst="ellipse">
            <a:avLst/>
          </a:prstGeom>
        </p:spPr>
      </p:pic>
      <p:sp>
        <p:nvSpPr>
          <p:cNvPr id="3" name="Slide Number Placeholder 2">
            <a:extLst>
              <a:ext uri="{FF2B5EF4-FFF2-40B4-BE49-F238E27FC236}">
                <a16:creationId xmlns:a16="http://schemas.microsoft.com/office/drawing/2014/main" id="{521BCC9F-4BDF-24C5-5B56-D745910D2400}"/>
              </a:ext>
            </a:extLst>
          </p:cNvPr>
          <p:cNvSpPr>
            <a:spLocks noGrp="1"/>
          </p:cNvSpPr>
          <p:nvPr>
            <p:ph type="sldNum" sz="quarter" idx="12"/>
          </p:nvPr>
        </p:nvSpPr>
        <p:spPr/>
        <p:txBody>
          <a:bodyPr/>
          <a:lstStyle/>
          <a:p>
            <a:fld id="{E1969468-8E11-47AB-829C-61042B01E4E0}" type="slidenum">
              <a:rPr lang="en-IN" smtClean="0"/>
              <a:t>9</a:t>
            </a:fld>
            <a:endParaRPr lang="en-IN"/>
          </a:p>
        </p:txBody>
      </p:sp>
    </p:spTree>
    <p:extLst>
      <p:ext uri="{BB962C8B-B14F-4D97-AF65-F5344CB8AC3E}">
        <p14:creationId xmlns:p14="http://schemas.microsoft.com/office/powerpoint/2010/main" val="183741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2446</TotalTime>
  <Words>2199</Words>
  <Application>Microsoft Office PowerPoint</Application>
  <PresentationFormat>Widescreen</PresentationFormat>
  <Paragraphs>257</Paragraphs>
  <Slides>58</Slides>
  <Notes>27</Notes>
  <HiddenSlides>4</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70" baseType="lpstr">
      <vt:lpstr>Absolute</vt:lpstr>
      <vt:lpstr>Agency FB</vt:lpstr>
      <vt:lpstr>Arial</vt:lpstr>
      <vt:lpstr>Arial Unicode MS</vt:lpstr>
      <vt:lpstr>Calibri</vt:lpstr>
      <vt:lpstr>Calibri Light</vt:lpstr>
      <vt:lpstr>Montserrat SemiBold</vt:lpstr>
      <vt:lpstr>Oswald</vt:lpstr>
      <vt:lpstr>Posterama</vt:lpstr>
      <vt:lpstr>Source Code Pro</vt:lpstr>
      <vt:lpstr>Office Theme</vt:lpstr>
      <vt:lpstr>Bitmap Image</vt:lpstr>
      <vt:lpstr>PowerPoint Presentation</vt:lpstr>
      <vt:lpstr>PowerPoint Presentation</vt:lpstr>
      <vt:lpstr> ఉపయోగకరమైన సైబర్ స్పేస్</vt:lpstr>
      <vt:lpstr>సేఫ్ సైబర్ స్పేస్ ?</vt:lpstr>
      <vt:lpstr>A SAFE CYBERSPACE?</vt:lpstr>
      <vt:lpstr>  మీరు ఇవన్నీ నేర్చుకుంటారు - </vt:lpstr>
      <vt:lpstr>  నేర్చుకోండి - పంచండి - మళ్ళీ మళ్ళీ అదే చేస్తూ ఉండండి  </vt:lpstr>
      <vt:lpstr>WHY DO WE NEED A CAP – Cyber Ambassador Platform ?</vt:lpstr>
      <vt:lpstr>LEARN-SHARE-REPEAT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 HOW TO USE:  1) GOOGLE DOCS Step 1: Download the Google Docs app On your Android phone or tablet,  open the Google Play app Google Play.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SAFE BROWSING</vt:lpstr>
      <vt:lpstr>A. SAFE BROWSING</vt:lpstr>
      <vt:lpstr>A. SAFE BROWSING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Aakash Gupta</dc:creator>
  <cp:lastModifiedBy>kavitha chengala gowthavaram</cp:lastModifiedBy>
  <cp:revision>125</cp:revision>
  <dcterms:created xsi:type="dcterms:W3CDTF">2020-07-17T07:17:37Z</dcterms:created>
  <dcterms:modified xsi:type="dcterms:W3CDTF">2023-01-19T19:51:45Z</dcterms:modified>
</cp:coreProperties>
</file>